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8" r:id="rId1"/>
  </p:sldMasterIdLst>
  <p:notesMasterIdLst>
    <p:notesMasterId r:id="rId59"/>
  </p:notesMasterIdLst>
  <p:sldIdLst>
    <p:sldId id="256" r:id="rId2"/>
    <p:sldId id="257" r:id="rId3"/>
    <p:sldId id="313" r:id="rId4"/>
    <p:sldId id="258" r:id="rId5"/>
    <p:sldId id="265" r:id="rId6"/>
    <p:sldId id="267" r:id="rId7"/>
    <p:sldId id="268" r:id="rId8"/>
    <p:sldId id="266" r:id="rId9"/>
    <p:sldId id="269" r:id="rId10"/>
    <p:sldId id="270" r:id="rId11"/>
    <p:sldId id="271" r:id="rId12"/>
    <p:sldId id="259" r:id="rId13"/>
    <p:sldId id="272" r:id="rId14"/>
    <p:sldId id="273" r:id="rId15"/>
    <p:sldId id="274" r:id="rId16"/>
    <p:sldId id="275" r:id="rId17"/>
    <p:sldId id="277" r:id="rId18"/>
    <p:sldId id="276" r:id="rId19"/>
    <p:sldId id="278" r:id="rId20"/>
    <p:sldId id="312" r:id="rId21"/>
    <p:sldId id="260" r:id="rId22"/>
    <p:sldId id="279" r:id="rId23"/>
    <p:sldId id="280" r:id="rId24"/>
    <p:sldId id="281" r:id="rId25"/>
    <p:sldId id="282" r:id="rId26"/>
    <p:sldId id="286" r:id="rId27"/>
    <p:sldId id="283" r:id="rId28"/>
    <p:sldId id="284" r:id="rId29"/>
    <p:sldId id="285" r:id="rId30"/>
    <p:sldId id="314" r:id="rId31"/>
    <p:sldId id="315" r:id="rId32"/>
    <p:sldId id="316" r:id="rId33"/>
    <p:sldId id="287" r:id="rId34"/>
    <p:sldId id="290" r:id="rId35"/>
    <p:sldId id="289" r:id="rId36"/>
    <p:sldId id="288" r:id="rId37"/>
    <p:sldId id="295" r:id="rId38"/>
    <p:sldId id="296" r:id="rId39"/>
    <p:sldId id="291" r:id="rId40"/>
    <p:sldId id="262" r:id="rId41"/>
    <p:sldId id="292" r:id="rId42"/>
    <p:sldId id="293" r:id="rId43"/>
    <p:sldId id="317" r:id="rId44"/>
    <p:sldId id="297" r:id="rId45"/>
    <p:sldId id="301" r:id="rId46"/>
    <p:sldId id="302" r:id="rId47"/>
    <p:sldId id="303" r:id="rId48"/>
    <p:sldId id="304" r:id="rId49"/>
    <p:sldId id="305" r:id="rId50"/>
    <p:sldId id="264" r:id="rId51"/>
    <p:sldId id="306" r:id="rId52"/>
    <p:sldId id="307" r:id="rId53"/>
    <p:sldId id="308" r:id="rId54"/>
    <p:sldId id="309" r:id="rId55"/>
    <p:sldId id="310" r:id="rId56"/>
    <p:sldId id="311" r:id="rId57"/>
    <p:sldId id="318" r:id="rId5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88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0" autoAdjust="0"/>
    <p:restoredTop sz="95098" autoAdjust="0"/>
  </p:normalViewPr>
  <p:slideViewPr>
    <p:cSldViewPr snapToGrid="0">
      <p:cViewPr>
        <p:scale>
          <a:sx n="73" d="100"/>
          <a:sy n="73" d="100"/>
        </p:scale>
        <p:origin x="670" y="33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30B20-37B5-458E-B8B0-7D3A3A130188}" type="datetimeFigureOut">
              <a:rPr lang="en-US" smtClean="0"/>
              <a:t>5/31/2025</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01A0D-F308-4D84-B5E1-C85D209A5D6B}" type="slidenum">
              <a:rPr lang="en-US" smtClean="0"/>
              <a:t>‹#›</a:t>
            </a:fld>
            <a:endParaRPr lang="en-US"/>
          </a:p>
        </p:txBody>
      </p:sp>
    </p:spTree>
    <p:extLst>
      <p:ext uri="{BB962C8B-B14F-4D97-AF65-F5344CB8AC3E}">
        <p14:creationId xmlns:p14="http://schemas.microsoft.com/office/powerpoint/2010/main" val="3404462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Shared bicycle systems (for example, Taipei’s </a:t>
            </a:r>
            <a:r>
              <a:rPr lang="en-US" dirty="0" err="1"/>
              <a:t>YouBike</a:t>
            </a:r>
            <a:r>
              <a:rPr lang="en-US" dirty="0"/>
              <a:t>) offer convenient transportation in metropolitan areas. </a:t>
            </a:r>
            <a:r>
              <a:rPr lang="en-US" dirty="0" err="1"/>
              <a:t>YouBike</a:t>
            </a:r>
            <a:r>
              <a:rPr lang="en-US" dirty="0"/>
              <a:t> has expanded to over \(\,1,000\) stations across Taipei City. However, one of the biggest challenges in operating such systems is the imbalance between supply and demand during peak times, leading to either “no bikes available” or “no docking spaces available.” High-demand stations frequently experience bike shortages, whereas popular return stations often run out of docking capacity. This imbalance negatively impacts user experience and reduces overall operational efficiency. Up to now, the system has recorded more than \(\,6\) hundred million rides, and even a small proportion of stations being imbalanced can affect thousands of users’ commutes. The purpose of </a:t>
            </a:r>
            <a:r>
              <a:rPr lang="en-US" dirty="0" err="1"/>
              <a:t>Youbike</a:t>
            </a:r>
            <a:r>
              <a:rPr lang="en-US" dirty="0"/>
              <a:t> is to encourages people to change their travel habits and use the public transport system to reduce traffic congestion, while saving energy and creating a sustainable and intelligent transport environment. However, if there is not enough bike for people in need, or there is no available dock for people to return, one might consider other substitutes instead of biking. This could reduce one's willingness to ride a bike.</a:t>
            </a:r>
          </a:p>
        </p:txBody>
      </p:sp>
      <p:sp>
        <p:nvSpPr>
          <p:cNvPr id="4" name="投影片編號版面配置區 3"/>
          <p:cNvSpPr>
            <a:spLocks noGrp="1"/>
          </p:cNvSpPr>
          <p:nvPr>
            <p:ph type="sldNum" sz="quarter" idx="5"/>
          </p:nvPr>
        </p:nvSpPr>
        <p:spPr/>
        <p:txBody>
          <a:bodyPr/>
          <a:lstStyle/>
          <a:p>
            <a:fld id="{CD201A0D-F308-4D84-B5E1-C85D209A5D6B}" type="slidenum">
              <a:rPr lang="en-US" smtClean="0"/>
              <a:t>5</a:t>
            </a:fld>
            <a:endParaRPr lang="en-US"/>
          </a:p>
        </p:txBody>
      </p:sp>
    </p:spTree>
    <p:extLst>
      <p:ext uri="{BB962C8B-B14F-4D97-AF65-F5344CB8AC3E}">
        <p14:creationId xmlns:p14="http://schemas.microsoft.com/office/powerpoint/2010/main" val="110663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a:t>
            </a:r>
            <a:r>
              <a:rPr lang="en-US" dirty="0" err="1"/>
              <a:t>rules.Given</a:t>
            </a:r>
            <a:r>
              <a:rPr lang="en-US" dirty="0"/>
              <a:t>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a:p>
            <a:endParaRPr lang="en-US" dirty="0"/>
          </a:p>
        </p:txBody>
      </p:sp>
      <p:sp>
        <p:nvSpPr>
          <p:cNvPr id="4" name="投影片編號版面配置區 3"/>
          <p:cNvSpPr>
            <a:spLocks noGrp="1"/>
          </p:cNvSpPr>
          <p:nvPr>
            <p:ph type="sldNum" sz="quarter" idx="5"/>
          </p:nvPr>
        </p:nvSpPr>
        <p:spPr/>
        <p:txBody>
          <a:bodyPr/>
          <a:lstStyle/>
          <a:p>
            <a:fld id="{CD201A0D-F308-4D84-B5E1-C85D209A5D6B}" type="slidenum">
              <a:rPr lang="en-US" smtClean="0"/>
              <a:t>6</a:t>
            </a:fld>
            <a:endParaRPr lang="en-US"/>
          </a:p>
        </p:txBody>
      </p:sp>
    </p:spTree>
    <p:extLst>
      <p:ext uri="{BB962C8B-B14F-4D97-AF65-F5344CB8AC3E}">
        <p14:creationId xmlns:p14="http://schemas.microsoft.com/office/powerpoint/2010/main" val="419810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rules.</a:t>
            </a:r>
            <a:r>
              <a:rPr lang="zh-TW" altLang="en-US" dirty="0"/>
              <a:t>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a:p>
            <a:endParaRPr lang="en-US" dirty="0"/>
          </a:p>
        </p:txBody>
      </p:sp>
      <p:sp>
        <p:nvSpPr>
          <p:cNvPr id="4" name="投影片編號版面配置區 3"/>
          <p:cNvSpPr>
            <a:spLocks noGrp="1"/>
          </p:cNvSpPr>
          <p:nvPr>
            <p:ph type="sldNum" sz="quarter" idx="5"/>
          </p:nvPr>
        </p:nvSpPr>
        <p:spPr/>
        <p:txBody>
          <a:bodyPr/>
          <a:lstStyle/>
          <a:p>
            <a:fld id="{CD201A0D-F308-4D84-B5E1-C85D209A5D6B}" type="slidenum">
              <a:rPr lang="en-US" smtClean="0"/>
              <a:t>7</a:t>
            </a:fld>
            <a:endParaRPr lang="en-US"/>
          </a:p>
        </p:txBody>
      </p:sp>
    </p:spTree>
    <p:extLst>
      <p:ext uri="{BB962C8B-B14F-4D97-AF65-F5344CB8AC3E}">
        <p14:creationId xmlns:p14="http://schemas.microsoft.com/office/powerpoint/2010/main" val="766618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a:t>
            </a:r>
            <a:r>
              <a:rPr lang="en-US" dirty="0" err="1"/>
              <a:t>rules.Given</a:t>
            </a:r>
            <a:r>
              <a:rPr lang="en-US" dirty="0"/>
              <a:t>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p:txBody>
      </p:sp>
      <p:sp>
        <p:nvSpPr>
          <p:cNvPr id="4" name="投影片編號版面配置區 3"/>
          <p:cNvSpPr>
            <a:spLocks noGrp="1"/>
          </p:cNvSpPr>
          <p:nvPr>
            <p:ph type="sldNum" sz="quarter" idx="5"/>
          </p:nvPr>
        </p:nvSpPr>
        <p:spPr/>
        <p:txBody>
          <a:bodyPr/>
          <a:lstStyle/>
          <a:p>
            <a:fld id="{CD201A0D-F308-4D84-B5E1-C85D209A5D6B}" type="slidenum">
              <a:rPr lang="en-US" smtClean="0"/>
              <a:t>8</a:t>
            </a:fld>
            <a:endParaRPr lang="en-US"/>
          </a:p>
        </p:txBody>
      </p:sp>
    </p:spTree>
    <p:extLst>
      <p:ext uri="{BB962C8B-B14F-4D97-AF65-F5344CB8AC3E}">
        <p14:creationId xmlns:p14="http://schemas.microsoft.com/office/powerpoint/2010/main" val="3477729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a:t>
            </a:r>
            <a:r>
              <a:rPr lang="en-US" dirty="0" err="1"/>
              <a:t>rules.Given</a:t>
            </a:r>
            <a:r>
              <a:rPr lang="en-US" dirty="0"/>
              <a:t>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p:txBody>
      </p:sp>
      <p:sp>
        <p:nvSpPr>
          <p:cNvPr id="4" name="投影片編號版面配置區 3"/>
          <p:cNvSpPr>
            <a:spLocks noGrp="1"/>
          </p:cNvSpPr>
          <p:nvPr>
            <p:ph type="sldNum" sz="quarter" idx="5"/>
          </p:nvPr>
        </p:nvSpPr>
        <p:spPr/>
        <p:txBody>
          <a:bodyPr/>
          <a:lstStyle/>
          <a:p>
            <a:fld id="{CD201A0D-F308-4D84-B5E1-C85D209A5D6B}" type="slidenum">
              <a:rPr lang="en-US" smtClean="0"/>
              <a:t>9</a:t>
            </a:fld>
            <a:endParaRPr lang="en-US"/>
          </a:p>
        </p:txBody>
      </p:sp>
    </p:spTree>
    <p:extLst>
      <p:ext uri="{BB962C8B-B14F-4D97-AF65-F5344CB8AC3E}">
        <p14:creationId xmlns:p14="http://schemas.microsoft.com/office/powerpoint/2010/main" val="351067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a:t>
            </a:r>
            <a:r>
              <a:rPr lang="en-US" dirty="0" err="1"/>
              <a:t>rules.Given</a:t>
            </a:r>
            <a:r>
              <a:rPr lang="en-US" dirty="0"/>
              <a:t>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p:txBody>
      </p:sp>
      <p:sp>
        <p:nvSpPr>
          <p:cNvPr id="4" name="投影片編號版面配置區 3"/>
          <p:cNvSpPr>
            <a:spLocks noGrp="1"/>
          </p:cNvSpPr>
          <p:nvPr>
            <p:ph type="sldNum" sz="quarter" idx="5"/>
          </p:nvPr>
        </p:nvSpPr>
        <p:spPr/>
        <p:txBody>
          <a:bodyPr/>
          <a:lstStyle/>
          <a:p>
            <a:fld id="{CD201A0D-F308-4D84-B5E1-C85D209A5D6B}" type="slidenum">
              <a:rPr lang="en-US" smtClean="0"/>
              <a:t>10</a:t>
            </a:fld>
            <a:endParaRPr lang="en-US"/>
          </a:p>
        </p:txBody>
      </p:sp>
    </p:spTree>
    <p:extLst>
      <p:ext uri="{BB962C8B-B14F-4D97-AF65-F5344CB8AC3E}">
        <p14:creationId xmlns:p14="http://schemas.microsoft.com/office/powerpoint/2010/main" val="726681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To address this issue, operators typically dispatch trucks to redistribute bicycles among stations, moving bikes from stations with surplus (where docking spaces are limited) to those with deficits (where extra docking spaces are available). However, determining which stations need bikes, which stations have surplus bikes, and devising efficient truck routing is a highly complex optimization problem. Poor dispatch decisions can lead to wasted resources or missed service opportunities. Although real-time monitoring technologies have been adopted to better track station usage and accelerate dispatch responses, there remain significant challenges. For instance, the New Taipei City government requires the </a:t>
            </a:r>
            <a:r>
              <a:rPr lang="en-US" dirty="0" err="1"/>
              <a:t>YouBike</a:t>
            </a:r>
            <a:r>
              <a:rPr lang="en-US" dirty="0"/>
              <a:t> operator to establish a daily dispatch plan based on big data analysis and often mobilizes up to \(\,250\) dispatch personnel and \(\,40\) dispatch trucks to maintain supply-demand balance during peak hours. Still, designing an optimal, or near-optimal, plan for so many stations is extremely difficult when done manually or using heuristic </a:t>
            </a:r>
            <a:r>
              <a:rPr lang="en-US" dirty="0" err="1"/>
              <a:t>rules.Given</a:t>
            </a:r>
            <a:r>
              <a:rPr lang="en-US" dirty="0"/>
              <a:t> the above background, we propose a mathematical programming approach to address the </a:t>
            </a:r>
            <a:r>
              <a:rPr lang="en-US" dirty="0" err="1"/>
              <a:t>YouBike</a:t>
            </a:r>
            <a:r>
              <a:rPr lang="en-US" dirty="0"/>
              <a:t> redistribution problem. Our objective is to maximize the overall service level by balancing the bicycle counts across stations under limited resources (trucks and labor). The sections that follow describe the problem context and data assumptions, the mathematical formulation in detail, and the expected benefits of the proposed solution.</a:t>
            </a:r>
          </a:p>
        </p:txBody>
      </p:sp>
      <p:sp>
        <p:nvSpPr>
          <p:cNvPr id="4" name="投影片編號版面配置區 3"/>
          <p:cNvSpPr>
            <a:spLocks noGrp="1"/>
          </p:cNvSpPr>
          <p:nvPr>
            <p:ph type="sldNum" sz="quarter" idx="5"/>
          </p:nvPr>
        </p:nvSpPr>
        <p:spPr/>
        <p:txBody>
          <a:bodyPr/>
          <a:lstStyle/>
          <a:p>
            <a:fld id="{CD201A0D-F308-4D84-B5E1-C85D209A5D6B}" type="slidenum">
              <a:rPr lang="en-US" smtClean="0"/>
              <a:t>11</a:t>
            </a:fld>
            <a:endParaRPr lang="en-US"/>
          </a:p>
        </p:txBody>
      </p:sp>
    </p:spTree>
    <p:extLst>
      <p:ext uri="{BB962C8B-B14F-4D97-AF65-F5344CB8AC3E}">
        <p14:creationId xmlns:p14="http://schemas.microsoft.com/office/powerpoint/2010/main" val="2891517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17598" y="2671851"/>
            <a:ext cx="6031600" cy="1546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400">
                <a:latin typeface="+mj-lt"/>
                <a:ea typeface="微軟正黑體" panose="020B0604030504040204" pitchFamily="34" charset="-120"/>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zh-TW" altLang="en-US" dirty="0"/>
              <a:t>按一下以編輯母片標題樣式</a:t>
            </a:r>
            <a:endParaRPr dirty="0"/>
          </a:p>
        </p:txBody>
      </p:sp>
      <p:cxnSp>
        <p:nvCxnSpPr>
          <p:cNvPr id="11" name="Google Shape;11;p2"/>
          <p:cNvCxnSpPr/>
          <p:nvPr/>
        </p:nvCxnSpPr>
        <p:spPr>
          <a:xfrm>
            <a:off x="-8033" y="4025320"/>
            <a:ext cx="12216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950840" y="3647304"/>
            <a:ext cx="756000" cy="756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 name="文字方塊 4">
            <a:extLst>
              <a:ext uri="{FF2B5EF4-FFF2-40B4-BE49-F238E27FC236}">
                <a16:creationId xmlns:a16="http://schemas.microsoft.com/office/drawing/2014/main" id="{10FA8C5D-8F64-4735-936D-DC8E920B8F79}"/>
              </a:ext>
            </a:extLst>
          </p:cNvPr>
          <p:cNvSpPr txBox="1"/>
          <p:nvPr/>
        </p:nvSpPr>
        <p:spPr>
          <a:xfrm rot="16200000" flipH="1">
            <a:off x="10284876" y="881977"/>
            <a:ext cx="2748754" cy="830997"/>
          </a:xfrm>
          <a:prstGeom prst="rect">
            <a:avLst/>
          </a:prstGeom>
          <a:noFill/>
        </p:spPr>
        <p:txBody>
          <a:bodyPr wrap="square" rtlCol="0">
            <a:spAutoFit/>
          </a:bodyPr>
          <a:lstStyle/>
          <a:p>
            <a:r>
              <a:rPr lang="en-US" altLang="zh-TW" sz="4800" b="1" dirty="0" err="1">
                <a:ln w="12700">
                  <a:solidFill>
                    <a:schemeClr val="accent1">
                      <a:lumMod val="50000"/>
                    </a:schemeClr>
                  </a:solidFill>
                </a:ln>
                <a:noFill/>
                <a:latin typeface="Book Antiqua" panose="02040602050305030304" pitchFamily="18" charset="0"/>
              </a:rPr>
              <a:t>Youbike</a:t>
            </a:r>
            <a:endParaRPr lang="zh-TW" altLang="en-US" sz="4800" b="1" dirty="0">
              <a:ln w="12700">
                <a:solidFill>
                  <a:schemeClr val="accent1">
                    <a:lumMod val="50000"/>
                  </a:schemeClr>
                </a:solidFill>
              </a:ln>
              <a:noFill/>
              <a:latin typeface="Book Antiqua" panose="02040602050305030304" pitchFamily="18" charset="0"/>
            </a:endParaRPr>
          </a:p>
        </p:txBody>
      </p:sp>
    </p:spTree>
    <p:extLst>
      <p:ext uri="{BB962C8B-B14F-4D97-AF65-F5344CB8AC3E}">
        <p14:creationId xmlns:p14="http://schemas.microsoft.com/office/powerpoint/2010/main" val="4042601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cxnSp>
        <p:nvCxnSpPr>
          <p:cNvPr id="62" name="Google Shape;62;p10"/>
          <p:cNvCxnSpPr/>
          <p:nvPr/>
        </p:nvCxnSpPr>
        <p:spPr>
          <a:xfrm>
            <a:off x="-8033" y="6018305"/>
            <a:ext cx="12216000" cy="0"/>
          </a:xfrm>
          <a:prstGeom prst="straightConnector1">
            <a:avLst/>
          </a:prstGeom>
          <a:noFill/>
          <a:ln w="9525" cap="flat" cmpd="sng">
            <a:solidFill>
              <a:srgbClr val="CCCCCC"/>
            </a:solidFill>
            <a:prstDash val="solid"/>
            <a:round/>
            <a:headEnd type="none" w="med" len="med"/>
            <a:tailEnd type="none" w="med" len="med"/>
          </a:ln>
        </p:spPr>
      </p:cxnSp>
      <p:sp>
        <p:nvSpPr>
          <p:cNvPr id="63" name="Google Shape;63;p10"/>
          <p:cNvSpPr/>
          <p:nvPr/>
        </p:nvSpPr>
        <p:spPr>
          <a:xfrm>
            <a:off x="5724933" y="5647207"/>
            <a:ext cx="742000" cy="742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10"/>
          <p:cNvSpPr txBox="1">
            <a:spLocks noGrp="1"/>
          </p:cNvSpPr>
          <p:nvPr>
            <p:ph type="sldNum" idx="12"/>
          </p:nvPr>
        </p:nvSpPr>
        <p:spPr>
          <a:xfrm>
            <a:off x="5730200" y="6389200"/>
            <a:ext cx="731600" cy="4688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fld id="{5AD23AC7-7661-4F1E-AE2B-F645CC33ED77}" type="slidenum">
              <a:rPr lang="en-US" smtClean="0"/>
              <a:t>‹#›</a:t>
            </a:fld>
            <a:endParaRPr lang="en-US"/>
          </a:p>
        </p:txBody>
      </p:sp>
    </p:spTree>
    <p:extLst>
      <p:ext uri="{BB962C8B-B14F-4D97-AF65-F5344CB8AC3E}">
        <p14:creationId xmlns:p14="http://schemas.microsoft.com/office/powerpoint/2010/main" val="185437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AD23AC7-7661-4F1E-AE2B-F645CC33ED77}" type="slidenum">
              <a:rPr lang="en-US" smtClean="0"/>
              <a:t>‹#›</a:t>
            </a:fld>
            <a:endParaRPr lang="en-US"/>
          </a:p>
        </p:txBody>
      </p:sp>
    </p:spTree>
    <p:extLst>
      <p:ext uri="{BB962C8B-B14F-4D97-AF65-F5344CB8AC3E}">
        <p14:creationId xmlns:p14="http://schemas.microsoft.com/office/powerpoint/2010/main" val="385019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E16E72-3A4C-4E22-B87C-5B7EC399E89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24CBC75-A621-4488-83E9-ADFCDBEDF9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7355ECF-DF68-4640-A348-BFA0D6ADF68A}"/>
              </a:ext>
            </a:extLst>
          </p:cNvPr>
          <p:cNvSpPr>
            <a:spLocks noGrp="1"/>
          </p:cNvSpPr>
          <p:nvPr>
            <p:ph type="dt" sz="half" idx="10"/>
          </p:nvPr>
        </p:nvSpPr>
        <p:spPr/>
        <p:txBody>
          <a:bodyPr/>
          <a:lstStyle/>
          <a:p>
            <a:endParaRPr lang="en-US"/>
          </a:p>
        </p:txBody>
      </p:sp>
      <p:sp>
        <p:nvSpPr>
          <p:cNvPr id="5" name="頁尾版面配置區 4">
            <a:extLst>
              <a:ext uri="{FF2B5EF4-FFF2-40B4-BE49-F238E27FC236}">
                <a16:creationId xmlns:a16="http://schemas.microsoft.com/office/drawing/2014/main" id="{D9817AC0-A198-4C9D-A4F7-6B436CDDC740}"/>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6110C115-CDF7-4EBD-847C-485A79CF2D2E}"/>
              </a:ext>
            </a:extLst>
          </p:cNvPr>
          <p:cNvSpPr>
            <a:spLocks noGrp="1"/>
          </p:cNvSpPr>
          <p:nvPr>
            <p:ph type="sldNum" sz="quarter" idx="12"/>
          </p:nvPr>
        </p:nvSpPr>
        <p:spPr>
          <a:xfrm>
            <a:off x="11390969" y="6333135"/>
            <a:ext cx="731600" cy="524800"/>
          </a:xfrm>
          <a:prstGeom prst="rect">
            <a:avLst/>
          </a:prstGeom>
        </p:spPr>
        <p:txBody>
          <a:bodyPr/>
          <a:lstStyle/>
          <a:p>
            <a:fld id="{5AD23AC7-7661-4F1E-AE2B-F645CC33ED77}" type="slidenum">
              <a:rPr lang="en-US" smtClean="0"/>
              <a:t>‹#›</a:t>
            </a:fld>
            <a:endParaRPr lang="en-US"/>
          </a:p>
        </p:txBody>
      </p:sp>
    </p:spTree>
    <p:extLst>
      <p:ext uri="{BB962C8B-B14F-4D97-AF65-F5344CB8AC3E}">
        <p14:creationId xmlns:p14="http://schemas.microsoft.com/office/powerpoint/2010/main" val="336722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696400" y="3754564"/>
            <a:ext cx="74552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2800">
                <a:highlight>
                  <a:schemeClr val="accent1"/>
                </a:highlight>
                <a:latin typeface="+mn-lt"/>
                <a:ea typeface="微軟正黑體" panose="020B0604030504040204" pitchFamily="34" charset="-120"/>
              </a:defRPr>
            </a:lvl1pPr>
            <a:lvl2pPr lvl="1" rtl="0">
              <a:spcBef>
                <a:spcPts val="0"/>
              </a:spcBef>
              <a:spcAft>
                <a:spcPts val="0"/>
              </a:spcAft>
              <a:buClr>
                <a:schemeClr val="dk2"/>
              </a:buClr>
              <a:buSzPts val="1400"/>
              <a:buNone/>
              <a:defRPr sz="1867">
                <a:solidFill>
                  <a:schemeClr val="dk2"/>
                </a:solidFill>
                <a:highlight>
                  <a:schemeClr val="accent1"/>
                </a:highlight>
              </a:defRPr>
            </a:lvl2pPr>
            <a:lvl3pPr lvl="2" rtl="0">
              <a:spcBef>
                <a:spcPts val="0"/>
              </a:spcBef>
              <a:spcAft>
                <a:spcPts val="0"/>
              </a:spcAft>
              <a:buClr>
                <a:schemeClr val="dk2"/>
              </a:buClr>
              <a:buSzPts val="1400"/>
              <a:buNone/>
              <a:defRPr sz="1867">
                <a:solidFill>
                  <a:schemeClr val="dk2"/>
                </a:solidFill>
                <a:highlight>
                  <a:schemeClr val="accent1"/>
                </a:highlight>
              </a:defRPr>
            </a:lvl3pPr>
            <a:lvl4pPr lvl="3" rtl="0">
              <a:spcBef>
                <a:spcPts val="0"/>
              </a:spcBef>
              <a:spcAft>
                <a:spcPts val="0"/>
              </a:spcAft>
              <a:buClr>
                <a:schemeClr val="dk2"/>
              </a:buClr>
              <a:buSzPts val="1400"/>
              <a:buNone/>
              <a:defRPr sz="1867">
                <a:solidFill>
                  <a:schemeClr val="dk2"/>
                </a:solidFill>
                <a:highlight>
                  <a:schemeClr val="accent1"/>
                </a:highlight>
              </a:defRPr>
            </a:lvl4pPr>
            <a:lvl5pPr lvl="4" rtl="0">
              <a:spcBef>
                <a:spcPts val="0"/>
              </a:spcBef>
              <a:spcAft>
                <a:spcPts val="0"/>
              </a:spcAft>
              <a:buClr>
                <a:schemeClr val="dk2"/>
              </a:buClr>
              <a:buSzPts val="1400"/>
              <a:buNone/>
              <a:defRPr sz="1867">
                <a:solidFill>
                  <a:schemeClr val="dk2"/>
                </a:solidFill>
                <a:highlight>
                  <a:schemeClr val="accent1"/>
                </a:highlight>
              </a:defRPr>
            </a:lvl5pPr>
            <a:lvl6pPr lvl="5" rtl="0">
              <a:spcBef>
                <a:spcPts val="0"/>
              </a:spcBef>
              <a:spcAft>
                <a:spcPts val="0"/>
              </a:spcAft>
              <a:buClr>
                <a:schemeClr val="dk2"/>
              </a:buClr>
              <a:buSzPts val="1400"/>
              <a:buNone/>
              <a:defRPr sz="1867">
                <a:solidFill>
                  <a:schemeClr val="dk2"/>
                </a:solidFill>
                <a:highlight>
                  <a:schemeClr val="accent1"/>
                </a:highlight>
              </a:defRPr>
            </a:lvl6pPr>
            <a:lvl7pPr lvl="6" rtl="0">
              <a:spcBef>
                <a:spcPts val="0"/>
              </a:spcBef>
              <a:spcAft>
                <a:spcPts val="0"/>
              </a:spcAft>
              <a:buClr>
                <a:schemeClr val="dk2"/>
              </a:buClr>
              <a:buSzPts val="1400"/>
              <a:buNone/>
              <a:defRPr sz="1867">
                <a:solidFill>
                  <a:schemeClr val="dk2"/>
                </a:solidFill>
                <a:highlight>
                  <a:schemeClr val="accent1"/>
                </a:highlight>
              </a:defRPr>
            </a:lvl7pPr>
            <a:lvl8pPr lvl="7" rtl="0">
              <a:spcBef>
                <a:spcPts val="0"/>
              </a:spcBef>
              <a:spcAft>
                <a:spcPts val="0"/>
              </a:spcAft>
              <a:buClr>
                <a:schemeClr val="dk2"/>
              </a:buClr>
              <a:buSzPts val="1400"/>
              <a:buNone/>
              <a:defRPr sz="1867">
                <a:solidFill>
                  <a:schemeClr val="dk2"/>
                </a:solidFill>
                <a:highlight>
                  <a:schemeClr val="accent1"/>
                </a:highlight>
              </a:defRPr>
            </a:lvl8pPr>
            <a:lvl9pPr lvl="8" rtl="0">
              <a:spcBef>
                <a:spcPts val="0"/>
              </a:spcBef>
              <a:spcAft>
                <a:spcPts val="0"/>
              </a:spcAft>
              <a:buClr>
                <a:schemeClr val="dk2"/>
              </a:buClr>
              <a:buSzPts val="1400"/>
              <a:buNone/>
              <a:defRPr sz="1867">
                <a:solidFill>
                  <a:schemeClr val="dk2"/>
                </a:solidFill>
                <a:highlight>
                  <a:schemeClr val="accent1"/>
                </a:highlight>
              </a:defRPr>
            </a:lvl9pPr>
          </a:lstStyle>
          <a:p>
            <a:r>
              <a:rPr lang="zh-TW" altLang="en-US"/>
              <a:t>按一下以編輯母片子標題樣式</a:t>
            </a:r>
            <a:endParaRPr dirty="0"/>
          </a:p>
        </p:txBody>
      </p:sp>
      <p:cxnSp>
        <p:nvCxnSpPr>
          <p:cNvPr id="15" name="Google Shape;15;p3"/>
          <p:cNvCxnSpPr/>
          <p:nvPr/>
        </p:nvCxnSpPr>
        <p:spPr>
          <a:xfrm>
            <a:off x="-8033" y="3429016"/>
            <a:ext cx="26460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490600" y="3051000"/>
            <a:ext cx="756000" cy="756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dirty="0">
              <a:latin typeface="微軟正黑體" panose="020B0604030504040204" pitchFamily="34" charset="-120"/>
              <a:ea typeface="微軟正黑體" panose="020B0604030504040204" pitchFamily="34" charset="-120"/>
            </a:endParaRPr>
          </a:p>
        </p:txBody>
      </p:sp>
      <p:cxnSp>
        <p:nvCxnSpPr>
          <p:cNvPr id="18" name="Google Shape;18;p3"/>
          <p:cNvCxnSpPr>
            <a:cxnSpLocks/>
          </p:cNvCxnSpPr>
          <p:nvPr/>
        </p:nvCxnSpPr>
        <p:spPr>
          <a:xfrm>
            <a:off x="2460396" y="3429000"/>
            <a:ext cx="9739704" cy="0"/>
          </a:xfrm>
          <a:prstGeom prst="straightConnector1">
            <a:avLst/>
          </a:prstGeom>
          <a:noFill/>
          <a:ln w="9525" cap="flat" cmpd="sng">
            <a:solidFill>
              <a:srgbClr val="CCCCCC"/>
            </a:solidFill>
            <a:prstDash val="solid"/>
            <a:round/>
            <a:headEnd type="none" w="med" len="med"/>
            <a:tailEnd type="none" w="med" len="med"/>
          </a:ln>
        </p:spPr>
      </p:cxnSp>
      <p:sp>
        <p:nvSpPr>
          <p:cNvPr id="17" name="Google Shape;17;p3"/>
          <p:cNvSpPr txBox="1">
            <a:spLocks noGrp="1"/>
          </p:cNvSpPr>
          <p:nvPr>
            <p:ph type="ctrTitle"/>
          </p:nvPr>
        </p:nvSpPr>
        <p:spPr>
          <a:xfrm>
            <a:off x="2696300" y="2258031"/>
            <a:ext cx="5050400" cy="1546400"/>
          </a:xfrm>
          <a:prstGeom prst="rect">
            <a:avLst/>
          </a:prstGeom>
          <a:solidFill>
            <a:schemeClr val="bg1"/>
          </a:solidFill>
        </p:spPr>
        <p:txBody>
          <a:bodyPr spcFirstLastPara="1" wrap="square" lIns="91425" tIns="91425" rIns="91425" bIns="91425" anchor="b" anchorCtr="0">
            <a:noAutofit/>
          </a:bodyPr>
          <a:lstStyle>
            <a:lvl1pPr lvl="0" rtl="0">
              <a:spcBef>
                <a:spcPts val="0"/>
              </a:spcBef>
              <a:spcAft>
                <a:spcPts val="0"/>
              </a:spcAft>
              <a:buSzPts val="3000"/>
              <a:buNone/>
              <a:defRPr sz="4000">
                <a:latin typeface="+mn-lt"/>
                <a:ea typeface="微軟正黑體" panose="020B0604030504040204" pitchFamily="34" charset="-120"/>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zh-TW" altLang="en-US"/>
              <a:t>按一下以編輯母片標題樣式</a:t>
            </a:r>
            <a:endParaRPr dirty="0"/>
          </a:p>
        </p:txBody>
      </p:sp>
    </p:spTree>
    <p:extLst>
      <p:ext uri="{BB962C8B-B14F-4D97-AF65-F5344CB8AC3E}">
        <p14:creationId xmlns:p14="http://schemas.microsoft.com/office/powerpoint/2010/main" val="2456279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p:cSld name="Title + 1 column">
    <p:spTree>
      <p:nvGrpSpPr>
        <p:cNvPr id="1" name="Shape 26"/>
        <p:cNvGrpSpPr/>
        <p:nvPr/>
      </p:nvGrpSpPr>
      <p:grpSpPr>
        <a:xfrm>
          <a:off x="0" y="0"/>
          <a:ext cx="0" cy="0"/>
          <a:chOff x="0" y="0"/>
          <a:chExt cx="0" cy="0"/>
        </a:xfrm>
      </p:grpSpPr>
      <p:cxnSp>
        <p:nvCxnSpPr>
          <p:cNvPr id="27" name="Google Shape;27;p5"/>
          <p:cNvCxnSpPr/>
          <p:nvPr/>
        </p:nvCxnSpPr>
        <p:spPr>
          <a:xfrm>
            <a:off x="0" y="1084757"/>
            <a:ext cx="18344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1089967" y="81414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5"/>
          <p:cNvSpPr txBox="1">
            <a:spLocks noGrp="1"/>
          </p:cNvSpPr>
          <p:nvPr>
            <p:ph type="body" idx="1"/>
          </p:nvPr>
        </p:nvSpPr>
        <p:spPr>
          <a:xfrm>
            <a:off x="1381967" y="1623643"/>
            <a:ext cx="9656189" cy="4149600"/>
          </a:xfrm>
          <a:prstGeom prst="rect">
            <a:avLst/>
          </a:prstGeom>
        </p:spPr>
        <p:txBody>
          <a:bodyPr spcFirstLastPara="1" wrap="square" lIns="91425" tIns="91425" rIns="91425" bIns="91425" anchor="t" anchorCtr="0">
            <a:noAutofit/>
          </a:bodyPr>
          <a:lstStyle>
            <a:lvl1pPr marL="609585" lvl="0" indent="-507987" rtl="0">
              <a:spcBef>
                <a:spcPts val="800"/>
              </a:spcBef>
              <a:spcAft>
                <a:spcPts val="0"/>
              </a:spcAft>
              <a:buClr>
                <a:srgbClr val="FFCD00"/>
              </a:buClr>
              <a:buSzPts val="2400"/>
              <a:buFont typeface="Arial" panose="020B0604020202020204" pitchFamily="34" charset="0"/>
              <a:buChar char="•"/>
              <a:defRPr sz="2400">
                <a:latin typeface="+mj-lt"/>
                <a:ea typeface="微軟正黑體" panose="020B0604030504040204" pitchFamily="34" charset="-120"/>
                <a:cs typeface="微軟正黑體" panose="020B0604030504040204" pitchFamily="34" charset="-120"/>
                <a:sym typeface="Quattrocento Sans"/>
              </a:defRPr>
            </a:lvl1pPr>
            <a:lvl2pPr marL="1219170" lvl="1" indent="-474121" rtl="0">
              <a:spcBef>
                <a:spcPts val="0"/>
              </a:spcBef>
              <a:spcAft>
                <a:spcPts val="0"/>
              </a:spcAft>
              <a:buClr>
                <a:srgbClr val="FFCD00"/>
              </a:buClr>
              <a:buSzPts val="2000"/>
              <a:buFont typeface="Quattrocento Sans"/>
              <a:buChar char="○"/>
              <a:defRPr sz="2667">
                <a:latin typeface="Quattrocento Sans"/>
                <a:ea typeface="Quattrocento Sans"/>
                <a:cs typeface="Quattrocento Sans"/>
                <a:sym typeface="Quattrocento Sans"/>
              </a:defRPr>
            </a:lvl2pPr>
            <a:lvl3pPr marL="1828754" lvl="2" indent="-474121" rtl="0">
              <a:spcBef>
                <a:spcPts val="0"/>
              </a:spcBef>
              <a:spcAft>
                <a:spcPts val="0"/>
              </a:spcAft>
              <a:buClr>
                <a:srgbClr val="FFCD00"/>
              </a:buClr>
              <a:buSzPts val="2000"/>
              <a:buFont typeface="Quattrocento Sans"/>
              <a:buChar char="■"/>
              <a:defRPr sz="2667">
                <a:latin typeface="Quattrocento Sans"/>
                <a:ea typeface="Quattrocento Sans"/>
                <a:cs typeface="Quattrocento Sans"/>
                <a:sym typeface="Quattrocento Sans"/>
              </a:defRPr>
            </a:lvl3pPr>
            <a:lvl4pPr marL="2438339" lvl="3"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4pPr>
            <a:lvl5pPr marL="3047924" lvl="4"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5pPr>
            <a:lvl6pPr marL="3657509" lvl="5"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6pPr>
            <a:lvl7pPr marL="4267093" lvl="6"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7pPr>
            <a:lvl8pPr marL="4876678" lvl="7"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8pPr>
            <a:lvl9pPr marL="5486263" lvl="8"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9pPr>
          </a:lstStyle>
          <a:p>
            <a:pPr lvl="0"/>
            <a:r>
              <a:rPr lang="zh-TW" altLang="en-US"/>
              <a:t>按一下以編輯母片文字樣式</a:t>
            </a:r>
          </a:p>
        </p:txBody>
      </p:sp>
      <p:cxnSp>
        <p:nvCxnSpPr>
          <p:cNvPr id="31" name="Google Shape;31;p5"/>
          <p:cNvCxnSpPr>
            <a:cxnSpLocks/>
          </p:cNvCxnSpPr>
          <p:nvPr/>
        </p:nvCxnSpPr>
        <p:spPr>
          <a:xfrm>
            <a:off x="2535810" y="1084757"/>
            <a:ext cx="9656190" cy="0"/>
          </a:xfrm>
          <a:prstGeom prst="straightConnector1">
            <a:avLst/>
          </a:prstGeom>
          <a:noFill/>
          <a:ln w="9525" cap="flat" cmpd="sng">
            <a:solidFill>
              <a:srgbClr val="CCCCCC"/>
            </a:solidFill>
            <a:prstDash val="solid"/>
            <a:round/>
            <a:headEnd type="none" w="med" len="med"/>
            <a:tailEnd type="none" w="med" len="med"/>
          </a:ln>
        </p:spPr>
      </p:cxnSp>
      <p:sp>
        <p:nvSpPr>
          <p:cNvPr id="29" name="Google Shape;29;p5"/>
          <p:cNvSpPr txBox="1">
            <a:spLocks noGrp="1"/>
          </p:cNvSpPr>
          <p:nvPr>
            <p:ph type="title"/>
          </p:nvPr>
        </p:nvSpPr>
        <p:spPr>
          <a:xfrm>
            <a:off x="1864313" y="794346"/>
            <a:ext cx="5464637" cy="580800"/>
          </a:xfrm>
          <a:prstGeom prst="rect">
            <a:avLst/>
          </a:prstGeom>
          <a:solidFill>
            <a:schemeClr val="bg1"/>
          </a:solidFill>
        </p:spPr>
        <p:txBody>
          <a:bodyPr spcFirstLastPara="1" wrap="square" lIns="91425" tIns="91425" rIns="91425" bIns="91425" anchor="ctr" anchorCtr="0">
            <a:noAutofit/>
          </a:bodyPr>
          <a:lstStyle>
            <a:lvl1pPr lvl="0" rtl="0">
              <a:spcBef>
                <a:spcPts val="0"/>
              </a:spcBef>
              <a:spcAft>
                <a:spcPts val="0"/>
              </a:spcAft>
              <a:buSzPts val="2000"/>
              <a:buFont typeface="Lora"/>
              <a:buNone/>
              <a:defRPr sz="3600" b="1">
                <a:latin typeface="+mj-lt"/>
                <a:ea typeface="微軟正黑體" panose="020B0604030504040204" pitchFamily="34" charset="-120"/>
                <a:cs typeface="微軟正黑體" panose="020B0604030504040204" pitchFamily="34" charset="-120"/>
                <a:sym typeface="Lora"/>
              </a:defRPr>
            </a:lvl1pPr>
            <a:lvl2pPr lvl="1" rtl="0">
              <a:spcBef>
                <a:spcPts val="0"/>
              </a:spcBef>
              <a:spcAft>
                <a:spcPts val="0"/>
              </a:spcAft>
              <a:buSzPts val="2000"/>
              <a:buFont typeface="Lora"/>
              <a:buNone/>
              <a:defRPr sz="2667" b="1">
                <a:highlight>
                  <a:srgbClr val="FFFFFF"/>
                </a:highlight>
                <a:latin typeface="Lora"/>
                <a:ea typeface="Lora"/>
                <a:cs typeface="Lora"/>
                <a:sym typeface="Lora"/>
              </a:defRPr>
            </a:lvl2pPr>
            <a:lvl3pPr lvl="2" rtl="0">
              <a:spcBef>
                <a:spcPts val="0"/>
              </a:spcBef>
              <a:spcAft>
                <a:spcPts val="0"/>
              </a:spcAft>
              <a:buSzPts val="2000"/>
              <a:buFont typeface="Lora"/>
              <a:buNone/>
              <a:defRPr sz="2667" b="1">
                <a:highlight>
                  <a:srgbClr val="FFFFFF"/>
                </a:highlight>
                <a:latin typeface="Lora"/>
                <a:ea typeface="Lora"/>
                <a:cs typeface="Lora"/>
                <a:sym typeface="Lora"/>
              </a:defRPr>
            </a:lvl3pPr>
            <a:lvl4pPr lvl="3" rtl="0">
              <a:spcBef>
                <a:spcPts val="0"/>
              </a:spcBef>
              <a:spcAft>
                <a:spcPts val="0"/>
              </a:spcAft>
              <a:buSzPts val="2000"/>
              <a:buFont typeface="Lora"/>
              <a:buNone/>
              <a:defRPr sz="2667" b="1">
                <a:highlight>
                  <a:srgbClr val="FFFFFF"/>
                </a:highlight>
                <a:latin typeface="Lora"/>
                <a:ea typeface="Lora"/>
                <a:cs typeface="Lora"/>
                <a:sym typeface="Lora"/>
              </a:defRPr>
            </a:lvl4pPr>
            <a:lvl5pPr lvl="4" rtl="0">
              <a:spcBef>
                <a:spcPts val="0"/>
              </a:spcBef>
              <a:spcAft>
                <a:spcPts val="0"/>
              </a:spcAft>
              <a:buSzPts val="2000"/>
              <a:buFont typeface="Lora"/>
              <a:buNone/>
              <a:defRPr sz="2667" b="1">
                <a:highlight>
                  <a:srgbClr val="FFFFFF"/>
                </a:highlight>
                <a:latin typeface="Lora"/>
                <a:ea typeface="Lora"/>
                <a:cs typeface="Lora"/>
                <a:sym typeface="Lora"/>
              </a:defRPr>
            </a:lvl5pPr>
            <a:lvl6pPr lvl="5" rtl="0">
              <a:spcBef>
                <a:spcPts val="0"/>
              </a:spcBef>
              <a:spcAft>
                <a:spcPts val="0"/>
              </a:spcAft>
              <a:buSzPts val="2000"/>
              <a:buFont typeface="Lora"/>
              <a:buNone/>
              <a:defRPr sz="2667" b="1">
                <a:highlight>
                  <a:srgbClr val="FFFFFF"/>
                </a:highlight>
                <a:latin typeface="Lora"/>
                <a:ea typeface="Lora"/>
                <a:cs typeface="Lora"/>
                <a:sym typeface="Lora"/>
              </a:defRPr>
            </a:lvl6pPr>
            <a:lvl7pPr lvl="6" rtl="0">
              <a:spcBef>
                <a:spcPts val="0"/>
              </a:spcBef>
              <a:spcAft>
                <a:spcPts val="0"/>
              </a:spcAft>
              <a:buSzPts val="2000"/>
              <a:buFont typeface="Lora"/>
              <a:buNone/>
              <a:defRPr sz="2667" b="1">
                <a:highlight>
                  <a:srgbClr val="FFFFFF"/>
                </a:highlight>
                <a:latin typeface="Lora"/>
                <a:ea typeface="Lora"/>
                <a:cs typeface="Lora"/>
                <a:sym typeface="Lora"/>
              </a:defRPr>
            </a:lvl7pPr>
            <a:lvl8pPr lvl="7" rtl="0">
              <a:spcBef>
                <a:spcPts val="0"/>
              </a:spcBef>
              <a:spcAft>
                <a:spcPts val="0"/>
              </a:spcAft>
              <a:buSzPts val="2000"/>
              <a:buFont typeface="Lora"/>
              <a:buNone/>
              <a:defRPr sz="2667" b="1">
                <a:highlight>
                  <a:srgbClr val="FFFFFF"/>
                </a:highlight>
                <a:latin typeface="Lora"/>
                <a:ea typeface="Lora"/>
                <a:cs typeface="Lora"/>
                <a:sym typeface="Lora"/>
              </a:defRPr>
            </a:lvl8pPr>
            <a:lvl9pPr lvl="8" rtl="0">
              <a:spcBef>
                <a:spcPts val="0"/>
              </a:spcBef>
              <a:spcAft>
                <a:spcPts val="0"/>
              </a:spcAft>
              <a:buSzPts val="2000"/>
              <a:buFont typeface="Lora"/>
              <a:buNone/>
              <a:defRPr sz="2667" b="1">
                <a:highlight>
                  <a:srgbClr val="FFFFFF"/>
                </a:highlight>
                <a:latin typeface="Lora"/>
                <a:ea typeface="Lora"/>
                <a:cs typeface="Lora"/>
                <a:sym typeface="Lora"/>
              </a:defRPr>
            </a:lvl9pPr>
          </a:lstStyle>
          <a:p>
            <a:r>
              <a:rPr lang="zh-TW" altLang="en-US" dirty="0"/>
              <a:t>按一下以編輯母片標題樣式</a:t>
            </a:r>
            <a:endParaRPr dirty="0"/>
          </a:p>
        </p:txBody>
      </p:sp>
      <p:pic>
        <p:nvPicPr>
          <p:cNvPr id="8" name="圖片 7">
            <a:extLst>
              <a:ext uri="{FF2B5EF4-FFF2-40B4-BE49-F238E27FC236}">
                <a16:creationId xmlns:a16="http://schemas.microsoft.com/office/drawing/2014/main" id="{513BE982-5DBB-4AD6-826F-3F7C1274EBFB}"/>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foregroundMark x1="12109" y1="38477" x2="12109" y2="38477"/>
                        <a14:foregroundMark x1="38477" y1="39844" x2="38477" y2="39844"/>
                        <a14:foregroundMark x1="45508" y1="49805" x2="45508" y2="49805"/>
                        <a14:foregroundMark x1="54883" y1="49023" x2="54883" y2="49023"/>
                        <a14:foregroundMark x1="53516" y1="54688" x2="53516" y2="54688"/>
                        <a14:foregroundMark x1="61133" y1="53906" x2="61133" y2="53906"/>
                        <a14:foregroundMark x1="73633" y1="53516" x2="73633" y2="53516"/>
                        <a14:foregroundMark x1="74805" y1="52539" x2="74805" y2="52539"/>
                        <a14:foregroundMark x1="85352" y1="45508" x2="85352" y2="45508"/>
                        <a14:foregroundMark x1="87305" y1="42188" x2="87305" y2="42188"/>
                        <a14:foregroundMark x1="76758" y1="59180" x2="76758" y2="59180"/>
                        <a14:foregroundMark x1="47461" y1="54688" x2="47461" y2="54688"/>
                        <a14:foregroundMark x1="43555" y1="59766" x2="43555" y2="59766"/>
                        <a14:foregroundMark x1="60938" y1="55469" x2="60938" y2="55469"/>
                        <a14:foregroundMark x1="74219" y1="55078" x2="74219" y2="55078"/>
                      </a14:backgroundRemoval>
                    </a14:imgEffect>
                  </a14:imgLayer>
                </a14:imgProps>
              </a:ext>
              <a:ext uri="{28A0092B-C50C-407E-A947-70E740481C1C}">
                <a14:useLocalDpi xmlns:a14="http://schemas.microsoft.com/office/drawing/2010/main" val="0"/>
              </a:ext>
            </a:extLst>
          </a:blip>
          <a:stretch>
            <a:fillRect/>
          </a:stretch>
        </p:blipFill>
        <p:spPr>
          <a:xfrm>
            <a:off x="11180248" y="180240"/>
            <a:ext cx="933834" cy="933834"/>
          </a:xfrm>
          <a:prstGeom prst="rect">
            <a:avLst/>
          </a:prstGeom>
        </p:spPr>
      </p:pic>
      <p:sp>
        <p:nvSpPr>
          <p:cNvPr id="10" name="Google Shape;64;p10">
            <a:extLst>
              <a:ext uri="{FF2B5EF4-FFF2-40B4-BE49-F238E27FC236}">
                <a16:creationId xmlns:a16="http://schemas.microsoft.com/office/drawing/2014/main" id="{1E58EDA2-44F3-462A-9A31-E1791854B73B}"/>
              </a:ext>
            </a:extLst>
          </p:cNvPr>
          <p:cNvSpPr txBox="1">
            <a:spLocks noGrp="1"/>
          </p:cNvSpPr>
          <p:nvPr>
            <p:ph type="sldNum" idx="12"/>
          </p:nvPr>
        </p:nvSpPr>
        <p:spPr>
          <a:xfrm>
            <a:off x="11382482" y="236352"/>
            <a:ext cx="731600" cy="468800"/>
          </a:xfrm>
          <a:prstGeom prst="rect">
            <a:avLst/>
          </a:prstGeom>
        </p:spPr>
        <p:txBody>
          <a:bodyPr spcFirstLastPara="1" wrap="square" lIns="91425" tIns="91425" rIns="91425" bIns="91425" anchor="ctr" anchorCtr="0">
            <a:noAutofit/>
          </a:bodyPr>
          <a:lstStyle>
            <a:lvl1pPr lvl="0" algn="ctr" rtl="0">
              <a:buNone/>
              <a:defRPr sz="1800">
                <a:latin typeface="Consolas" panose="020B0609020204030204" pitchFamily="49" charset="0"/>
                <a:ea typeface="Consolas" panose="020B0609020204030204" pitchFamily="49" charset="0"/>
                <a:cs typeface="Consolas" panose="020B0609020204030204" pitchFamily="49" charset="0"/>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fld id="{5AD23AC7-7661-4F1E-AE2B-F645CC33ED77}" type="slidenum">
              <a:rPr lang="en-US" smtClean="0"/>
              <a:pPr/>
              <a:t>‹#›</a:t>
            </a:fld>
            <a:endParaRPr lang="en-US"/>
          </a:p>
        </p:txBody>
      </p:sp>
    </p:spTree>
    <p:extLst>
      <p:ext uri="{BB962C8B-B14F-4D97-AF65-F5344CB8AC3E}">
        <p14:creationId xmlns:p14="http://schemas.microsoft.com/office/powerpoint/2010/main" val="2661352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1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0"/>
        <p:cNvGrpSpPr/>
        <p:nvPr/>
      </p:nvGrpSpPr>
      <p:grpSpPr>
        <a:xfrm>
          <a:off x="0" y="0"/>
          <a:ext cx="0" cy="0"/>
          <a:chOff x="0" y="0"/>
          <a:chExt cx="0" cy="0"/>
        </a:xfrm>
      </p:grpSpPr>
      <p:cxnSp>
        <p:nvCxnSpPr>
          <p:cNvPr id="14" name="Google Shape;27;p5">
            <a:extLst>
              <a:ext uri="{FF2B5EF4-FFF2-40B4-BE49-F238E27FC236}">
                <a16:creationId xmlns:a16="http://schemas.microsoft.com/office/drawing/2014/main" id="{2B43DBAE-A4DC-4E4A-98CF-10AF9A7D0FAB}"/>
              </a:ext>
            </a:extLst>
          </p:cNvPr>
          <p:cNvCxnSpPr/>
          <p:nvPr/>
        </p:nvCxnSpPr>
        <p:spPr>
          <a:xfrm>
            <a:off x="0" y="1084757"/>
            <a:ext cx="1834400" cy="0"/>
          </a:xfrm>
          <a:prstGeom prst="straightConnector1">
            <a:avLst/>
          </a:prstGeom>
          <a:noFill/>
          <a:ln w="9525" cap="flat" cmpd="sng">
            <a:solidFill>
              <a:srgbClr val="CCCCCC"/>
            </a:solidFill>
            <a:prstDash val="solid"/>
            <a:round/>
            <a:headEnd type="none" w="med" len="med"/>
            <a:tailEnd type="none" w="med" len="med"/>
          </a:ln>
        </p:spPr>
      </p:cxnSp>
      <p:sp>
        <p:nvSpPr>
          <p:cNvPr id="15" name="Google Shape;28;p5">
            <a:extLst>
              <a:ext uri="{FF2B5EF4-FFF2-40B4-BE49-F238E27FC236}">
                <a16:creationId xmlns:a16="http://schemas.microsoft.com/office/drawing/2014/main" id="{74D37B0A-8E27-42A7-AC87-0537F4E3C7D2}"/>
              </a:ext>
            </a:extLst>
          </p:cNvPr>
          <p:cNvSpPr/>
          <p:nvPr/>
        </p:nvSpPr>
        <p:spPr>
          <a:xfrm>
            <a:off x="1089967" y="81414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6" name="Google Shape;31;p5">
            <a:extLst>
              <a:ext uri="{FF2B5EF4-FFF2-40B4-BE49-F238E27FC236}">
                <a16:creationId xmlns:a16="http://schemas.microsoft.com/office/drawing/2014/main" id="{5B3FB1EA-8025-4892-B3F0-F5CA78FA6FB7}"/>
              </a:ext>
            </a:extLst>
          </p:cNvPr>
          <p:cNvCxnSpPr>
            <a:cxnSpLocks/>
          </p:cNvCxnSpPr>
          <p:nvPr/>
        </p:nvCxnSpPr>
        <p:spPr>
          <a:xfrm>
            <a:off x="2535810" y="1084757"/>
            <a:ext cx="9656190" cy="0"/>
          </a:xfrm>
          <a:prstGeom prst="straightConnector1">
            <a:avLst/>
          </a:prstGeom>
          <a:noFill/>
          <a:ln w="9525" cap="flat" cmpd="sng">
            <a:solidFill>
              <a:srgbClr val="CCCCCC"/>
            </a:solidFill>
            <a:prstDash val="solid"/>
            <a:round/>
            <a:headEnd type="none" w="med" len="med"/>
            <a:tailEnd type="none" w="med" len="med"/>
          </a:ln>
        </p:spPr>
      </p:cxnSp>
      <p:sp>
        <p:nvSpPr>
          <p:cNvPr id="17" name="Google Shape;29;p5">
            <a:extLst>
              <a:ext uri="{FF2B5EF4-FFF2-40B4-BE49-F238E27FC236}">
                <a16:creationId xmlns:a16="http://schemas.microsoft.com/office/drawing/2014/main" id="{BECFB117-A431-4D9A-AC64-C446713E1DE1}"/>
              </a:ext>
            </a:extLst>
          </p:cNvPr>
          <p:cNvSpPr txBox="1">
            <a:spLocks noGrp="1"/>
          </p:cNvSpPr>
          <p:nvPr>
            <p:ph type="title"/>
          </p:nvPr>
        </p:nvSpPr>
        <p:spPr>
          <a:xfrm>
            <a:off x="1864313" y="794346"/>
            <a:ext cx="4231687" cy="580800"/>
          </a:xfrm>
          <a:prstGeom prst="rect">
            <a:avLst/>
          </a:prstGeom>
          <a:solidFill>
            <a:schemeClr val="bg1"/>
          </a:solidFill>
        </p:spPr>
        <p:txBody>
          <a:bodyPr spcFirstLastPara="1" wrap="square" lIns="91425" tIns="91425" rIns="91425" bIns="91425" anchor="ctr" anchorCtr="0">
            <a:noAutofit/>
          </a:bodyPr>
          <a:lstStyle>
            <a:lvl1pPr lvl="0" rtl="0">
              <a:spcBef>
                <a:spcPts val="0"/>
              </a:spcBef>
              <a:spcAft>
                <a:spcPts val="0"/>
              </a:spcAft>
              <a:buSzPts val="2000"/>
              <a:buFont typeface="Lora"/>
              <a:buNone/>
              <a:defRPr sz="3600" b="1">
                <a:latin typeface="+mj-lt"/>
                <a:ea typeface="微軟正黑體" panose="020B0604030504040204" pitchFamily="34" charset="-120"/>
                <a:cs typeface="微軟正黑體" panose="020B0604030504040204" pitchFamily="34" charset="-120"/>
                <a:sym typeface="Lora"/>
              </a:defRPr>
            </a:lvl1pPr>
            <a:lvl2pPr lvl="1" rtl="0">
              <a:spcBef>
                <a:spcPts val="0"/>
              </a:spcBef>
              <a:spcAft>
                <a:spcPts val="0"/>
              </a:spcAft>
              <a:buSzPts val="2000"/>
              <a:buFont typeface="Lora"/>
              <a:buNone/>
              <a:defRPr sz="2667" b="1">
                <a:highlight>
                  <a:srgbClr val="FFFFFF"/>
                </a:highlight>
                <a:latin typeface="Lora"/>
                <a:ea typeface="Lora"/>
                <a:cs typeface="Lora"/>
                <a:sym typeface="Lora"/>
              </a:defRPr>
            </a:lvl2pPr>
            <a:lvl3pPr lvl="2" rtl="0">
              <a:spcBef>
                <a:spcPts val="0"/>
              </a:spcBef>
              <a:spcAft>
                <a:spcPts val="0"/>
              </a:spcAft>
              <a:buSzPts val="2000"/>
              <a:buFont typeface="Lora"/>
              <a:buNone/>
              <a:defRPr sz="2667" b="1">
                <a:highlight>
                  <a:srgbClr val="FFFFFF"/>
                </a:highlight>
                <a:latin typeface="Lora"/>
                <a:ea typeface="Lora"/>
                <a:cs typeface="Lora"/>
                <a:sym typeface="Lora"/>
              </a:defRPr>
            </a:lvl3pPr>
            <a:lvl4pPr lvl="3" rtl="0">
              <a:spcBef>
                <a:spcPts val="0"/>
              </a:spcBef>
              <a:spcAft>
                <a:spcPts val="0"/>
              </a:spcAft>
              <a:buSzPts val="2000"/>
              <a:buFont typeface="Lora"/>
              <a:buNone/>
              <a:defRPr sz="2667" b="1">
                <a:highlight>
                  <a:srgbClr val="FFFFFF"/>
                </a:highlight>
                <a:latin typeface="Lora"/>
                <a:ea typeface="Lora"/>
                <a:cs typeface="Lora"/>
                <a:sym typeface="Lora"/>
              </a:defRPr>
            </a:lvl4pPr>
            <a:lvl5pPr lvl="4" rtl="0">
              <a:spcBef>
                <a:spcPts val="0"/>
              </a:spcBef>
              <a:spcAft>
                <a:spcPts val="0"/>
              </a:spcAft>
              <a:buSzPts val="2000"/>
              <a:buFont typeface="Lora"/>
              <a:buNone/>
              <a:defRPr sz="2667" b="1">
                <a:highlight>
                  <a:srgbClr val="FFFFFF"/>
                </a:highlight>
                <a:latin typeface="Lora"/>
                <a:ea typeface="Lora"/>
                <a:cs typeface="Lora"/>
                <a:sym typeface="Lora"/>
              </a:defRPr>
            </a:lvl5pPr>
            <a:lvl6pPr lvl="5" rtl="0">
              <a:spcBef>
                <a:spcPts val="0"/>
              </a:spcBef>
              <a:spcAft>
                <a:spcPts val="0"/>
              </a:spcAft>
              <a:buSzPts val="2000"/>
              <a:buFont typeface="Lora"/>
              <a:buNone/>
              <a:defRPr sz="2667" b="1">
                <a:highlight>
                  <a:srgbClr val="FFFFFF"/>
                </a:highlight>
                <a:latin typeface="Lora"/>
                <a:ea typeface="Lora"/>
                <a:cs typeface="Lora"/>
                <a:sym typeface="Lora"/>
              </a:defRPr>
            </a:lvl6pPr>
            <a:lvl7pPr lvl="6" rtl="0">
              <a:spcBef>
                <a:spcPts val="0"/>
              </a:spcBef>
              <a:spcAft>
                <a:spcPts val="0"/>
              </a:spcAft>
              <a:buSzPts val="2000"/>
              <a:buFont typeface="Lora"/>
              <a:buNone/>
              <a:defRPr sz="2667" b="1">
                <a:highlight>
                  <a:srgbClr val="FFFFFF"/>
                </a:highlight>
                <a:latin typeface="Lora"/>
                <a:ea typeface="Lora"/>
                <a:cs typeface="Lora"/>
                <a:sym typeface="Lora"/>
              </a:defRPr>
            </a:lvl7pPr>
            <a:lvl8pPr lvl="7" rtl="0">
              <a:spcBef>
                <a:spcPts val="0"/>
              </a:spcBef>
              <a:spcAft>
                <a:spcPts val="0"/>
              </a:spcAft>
              <a:buSzPts val="2000"/>
              <a:buFont typeface="Lora"/>
              <a:buNone/>
              <a:defRPr sz="2667" b="1">
                <a:highlight>
                  <a:srgbClr val="FFFFFF"/>
                </a:highlight>
                <a:latin typeface="Lora"/>
                <a:ea typeface="Lora"/>
                <a:cs typeface="Lora"/>
                <a:sym typeface="Lora"/>
              </a:defRPr>
            </a:lvl8pPr>
            <a:lvl9pPr lvl="8" rtl="0">
              <a:spcBef>
                <a:spcPts val="0"/>
              </a:spcBef>
              <a:spcAft>
                <a:spcPts val="0"/>
              </a:spcAft>
              <a:buSzPts val="2000"/>
              <a:buFont typeface="Lora"/>
              <a:buNone/>
              <a:defRPr sz="2667" b="1">
                <a:highlight>
                  <a:srgbClr val="FFFFFF"/>
                </a:highlight>
                <a:latin typeface="Lora"/>
                <a:ea typeface="Lora"/>
                <a:cs typeface="Lora"/>
                <a:sym typeface="Lora"/>
              </a:defRPr>
            </a:lvl9pPr>
          </a:lstStyle>
          <a:p>
            <a:r>
              <a:rPr lang="zh-TW" altLang="en-US" dirty="0"/>
              <a:t>按一下以編輯母片標題樣式</a:t>
            </a:r>
            <a:endParaRPr dirty="0"/>
          </a:p>
        </p:txBody>
      </p:sp>
      <p:pic>
        <p:nvPicPr>
          <p:cNvPr id="7" name="圖片 6">
            <a:extLst>
              <a:ext uri="{FF2B5EF4-FFF2-40B4-BE49-F238E27FC236}">
                <a16:creationId xmlns:a16="http://schemas.microsoft.com/office/drawing/2014/main" id="{40FC5702-AAE9-494D-A3C7-07982E3465C8}"/>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foregroundMark x1="12109" y1="38477" x2="12109" y2="38477"/>
                        <a14:foregroundMark x1="38477" y1="39844" x2="38477" y2="39844"/>
                        <a14:foregroundMark x1="45508" y1="49805" x2="45508" y2="49805"/>
                        <a14:foregroundMark x1="54883" y1="49023" x2="54883" y2="49023"/>
                        <a14:foregroundMark x1="53516" y1="54688" x2="53516" y2="54688"/>
                        <a14:foregroundMark x1="61133" y1="53906" x2="61133" y2="53906"/>
                        <a14:foregroundMark x1="73633" y1="53516" x2="73633" y2="53516"/>
                        <a14:foregroundMark x1="74805" y1="52539" x2="74805" y2="52539"/>
                        <a14:foregroundMark x1="85352" y1="45508" x2="85352" y2="45508"/>
                        <a14:foregroundMark x1="87305" y1="42188" x2="87305" y2="42188"/>
                        <a14:foregroundMark x1="76758" y1="59180" x2="76758" y2="59180"/>
                        <a14:foregroundMark x1="47461" y1="54688" x2="47461" y2="54688"/>
                        <a14:foregroundMark x1="43555" y1="59766" x2="43555" y2="59766"/>
                        <a14:foregroundMark x1="60938" y1="55469" x2="60938" y2="55469"/>
                        <a14:foregroundMark x1="74219" y1="55078" x2="74219" y2="55078"/>
                      </a14:backgroundRemoval>
                    </a14:imgEffect>
                  </a14:imgLayer>
                </a14:imgProps>
              </a:ext>
              <a:ext uri="{28A0092B-C50C-407E-A947-70E740481C1C}">
                <a14:useLocalDpi xmlns:a14="http://schemas.microsoft.com/office/drawing/2010/main" val="0"/>
              </a:ext>
            </a:extLst>
          </a:blip>
          <a:stretch>
            <a:fillRect/>
          </a:stretch>
        </p:blipFill>
        <p:spPr>
          <a:xfrm>
            <a:off x="11180248" y="180240"/>
            <a:ext cx="933834" cy="933834"/>
          </a:xfrm>
          <a:prstGeom prst="rect">
            <a:avLst/>
          </a:prstGeom>
        </p:spPr>
      </p:pic>
      <p:sp>
        <p:nvSpPr>
          <p:cNvPr id="8" name="Google Shape;64;p10">
            <a:extLst>
              <a:ext uri="{FF2B5EF4-FFF2-40B4-BE49-F238E27FC236}">
                <a16:creationId xmlns:a16="http://schemas.microsoft.com/office/drawing/2014/main" id="{7D73AADC-936E-45C2-8E08-01FEBFAD5E70}"/>
              </a:ext>
            </a:extLst>
          </p:cNvPr>
          <p:cNvSpPr txBox="1">
            <a:spLocks noGrp="1"/>
          </p:cNvSpPr>
          <p:nvPr>
            <p:ph type="sldNum" idx="12"/>
          </p:nvPr>
        </p:nvSpPr>
        <p:spPr>
          <a:xfrm>
            <a:off x="11382482" y="236352"/>
            <a:ext cx="731600" cy="468800"/>
          </a:xfrm>
          <a:prstGeom prst="rect">
            <a:avLst/>
          </a:prstGeom>
        </p:spPr>
        <p:txBody>
          <a:bodyPr spcFirstLastPara="1" wrap="square" lIns="91425" tIns="91425" rIns="91425" bIns="91425" anchor="ctr" anchorCtr="0">
            <a:noAutofit/>
          </a:bodyPr>
          <a:lstStyle>
            <a:lvl1pPr lvl="0" algn="ctr" rtl="0">
              <a:buNone/>
              <a:defRPr sz="1800">
                <a:latin typeface="Consolas" panose="020B0609020204030204" pitchFamily="49" charset="0"/>
                <a:ea typeface="Consolas" panose="020B0609020204030204" pitchFamily="49" charset="0"/>
                <a:cs typeface="Consolas" panose="020B0609020204030204" pitchFamily="49" charset="0"/>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fld id="{5AD23AC7-7661-4F1E-AE2B-F645CC33ED77}" type="slidenum">
              <a:rPr lang="en-US" smtClean="0"/>
              <a:pPr/>
              <a:t>‹#›</a:t>
            </a:fld>
            <a:endParaRPr lang="en-US"/>
          </a:p>
        </p:txBody>
      </p:sp>
    </p:spTree>
    <p:extLst>
      <p:ext uri="{BB962C8B-B14F-4D97-AF65-F5344CB8AC3E}">
        <p14:creationId xmlns:p14="http://schemas.microsoft.com/office/powerpoint/2010/main" val="2006656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1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reserve="1">
  <p:cSld name="1_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17598" y="2671851"/>
            <a:ext cx="6031600" cy="1546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400">
                <a:latin typeface="+mj-lt"/>
                <a:ea typeface="微軟正黑體" panose="020B0604030504040204" pitchFamily="34" charset="-120"/>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zh-TW" altLang="en-US" dirty="0"/>
              <a:t>按一下以編輯母片標題樣式</a:t>
            </a:r>
            <a:endParaRPr dirty="0"/>
          </a:p>
        </p:txBody>
      </p:sp>
      <p:cxnSp>
        <p:nvCxnSpPr>
          <p:cNvPr id="11" name="Google Shape;11;p2"/>
          <p:cNvCxnSpPr/>
          <p:nvPr/>
        </p:nvCxnSpPr>
        <p:spPr>
          <a:xfrm>
            <a:off x="-8033" y="4025320"/>
            <a:ext cx="12216000" cy="0"/>
          </a:xfrm>
          <a:prstGeom prst="straightConnector1">
            <a:avLst/>
          </a:prstGeom>
          <a:noFill/>
          <a:ln w="9525" cap="flat" cmpd="sng">
            <a:solidFill>
              <a:srgbClr val="000000"/>
            </a:solidFill>
            <a:prstDash val="solid"/>
            <a:round/>
            <a:headEnd type="none" w="med" len="med"/>
            <a:tailEnd type="none" w="med" len="med"/>
          </a:ln>
        </p:spPr>
      </p:cxnSp>
      <p:sp>
        <p:nvSpPr>
          <p:cNvPr id="5" name="文字方塊 4">
            <a:extLst>
              <a:ext uri="{FF2B5EF4-FFF2-40B4-BE49-F238E27FC236}">
                <a16:creationId xmlns:a16="http://schemas.microsoft.com/office/drawing/2014/main" id="{10FA8C5D-8F64-4735-936D-DC8E920B8F79}"/>
              </a:ext>
            </a:extLst>
          </p:cNvPr>
          <p:cNvSpPr txBox="1"/>
          <p:nvPr/>
        </p:nvSpPr>
        <p:spPr>
          <a:xfrm rot="16200000" flipH="1">
            <a:off x="10284876" y="881977"/>
            <a:ext cx="2748754" cy="830997"/>
          </a:xfrm>
          <a:prstGeom prst="rect">
            <a:avLst/>
          </a:prstGeom>
          <a:noFill/>
        </p:spPr>
        <p:txBody>
          <a:bodyPr wrap="square" rtlCol="0">
            <a:spAutoFit/>
          </a:bodyPr>
          <a:lstStyle/>
          <a:p>
            <a:r>
              <a:rPr lang="en-US" altLang="zh-TW" sz="4800" b="1" dirty="0" err="1">
                <a:ln w="12700">
                  <a:solidFill>
                    <a:schemeClr val="accent1">
                      <a:lumMod val="50000"/>
                    </a:schemeClr>
                  </a:solidFill>
                </a:ln>
                <a:noFill/>
                <a:latin typeface="Book Antiqua" panose="02040602050305030304" pitchFamily="18" charset="0"/>
              </a:rPr>
              <a:t>Youbike</a:t>
            </a:r>
            <a:endParaRPr lang="zh-TW" altLang="en-US" sz="4800" b="1" dirty="0">
              <a:ln w="12700">
                <a:solidFill>
                  <a:schemeClr val="accent1">
                    <a:lumMod val="50000"/>
                  </a:schemeClr>
                </a:solidFill>
              </a:ln>
              <a:noFill/>
              <a:latin typeface="Book Antiqua" panose="02040602050305030304" pitchFamily="18" charset="0"/>
            </a:endParaRPr>
          </a:p>
        </p:txBody>
      </p:sp>
      <p:sp>
        <p:nvSpPr>
          <p:cNvPr id="6" name="Google Shape;12;p2">
            <a:extLst>
              <a:ext uri="{FF2B5EF4-FFF2-40B4-BE49-F238E27FC236}">
                <a16:creationId xmlns:a16="http://schemas.microsoft.com/office/drawing/2014/main" id="{7CFC8218-579A-49AC-A252-0834F18E8128}"/>
              </a:ext>
            </a:extLst>
          </p:cNvPr>
          <p:cNvSpPr/>
          <p:nvPr userDrawn="1"/>
        </p:nvSpPr>
        <p:spPr>
          <a:xfrm>
            <a:off x="10485160" y="3647304"/>
            <a:ext cx="756000" cy="756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25482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806733" y="2984000"/>
            <a:ext cx="6578400" cy="1093200"/>
          </a:xfrm>
          <a:prstGeom prst="rect">
            <a:avLst/>
          </a:prstGeom>
        </p:spPr>
        <p:txBody>
          <a:bodyPr spcFirstLastPara="1" wrap="square" lIns="91425" tIns="91425" rIns="91425" bIns="91425" anchor="b" anchorCtr="0">
            <a:noAutofit/>
          </a:bodyPr>
          <a:lstStyle>
            <a:lvl1pPr marL="609585" lvl="0" indent="-507987" algn="ctr" rtl="0">
              <a:spcBef>
                <a:spcPts val="800"/>
              </a:spcBef>
              <a:spcAft>
                <a:spcPts val="0"/>
              </a:spcAft>
              <a:buSzPts val="2400"/>
              <a:buFont typeface="Lora"/>
              <a:buChar char="◉"/>
              <a:defRPr sz="3200" i="1">
                <a:latin typeface="Lora"/>
                <a:ea typeface="Lora"/>
                <a:cs typeface="Lora"/>
                <a:sym typeface="Lora"/>
              </a:defRPr>
            </a:lvl1pPr>
            <a:lvl2pPr marL="1219170" lvl="1" indent="-474121" algn="ctr" rtl="0">
              <a:spcBef>
                <a:spcPts val="0"/>
              </a:spcBef>
              <a:spcAft>
                <a:spcPts val="0"/>
              </a:spcAft>
              <a:buSzPts val="2000"/>
              <a:buFont typeface="Lora"/>
              <a:buChar char="○"/>
              <a:defRPr i="1">
                <a:latin typeface="Lora"/>
                <a:ea typeface="Lora"/>
                <a:cs typeface="Lora"/>
                <a:sym typeface="Lora"/>
              </a:defRPr>
            </a:lvl2pPr>
            <a:lvl3pPr marL="1828754" lvl="2" indent="-474121" algn="ctr" rtl="0">
              <a:spcBef>
                <a:spcPts val="0"/>
              </a:spcBef>
              <a:spcAft>
                <a:spcPts val="0"/>
              </a:spcAft>
              <a:buSzPts val="2000"/>
              <a:buFont typeface="Lora"/>
              <a:buChar char="■"/>
              <a:defRPr i="1">
                <a:latin typeface="Lora"/>
                <a:ea typeface="Lora"/>
                <a:cs typeface="Lora"/>
                <a:sym typeface="Lora"/>
              </a:defRPr>
            </a:lvl3pPr>
            <a:lvl4pPr marL="2438339" lvl="3" indent="-507987" algn="ctr" rtl="0">
              <a:spcBef>
                <a:spcPts val="0"/>
              </a:spcBef>
              <a:spcAft>
                <a:spcPts val="0"/>
              </a:spcAft>
              <a:buSzPts val="2400"/>
              <a:buFont typeface="Lora"/>
              <a:buChar char="●"/>
              <a:defRPr sz="3200" i="1">
                <a:latin typeface="Lora"/>
                <a:ea typeface="Lora"/>
                <a:cs typeface="Lora"/>
                <a:sym typeface="Lora"/>
              </a:defRPr>
            </a:lvl4pPr>
            <a:lvl5pPr marL="3047924" lvl="4" indent="-507987" algn="ctr" rtl="0">
              <a:spcBef>
                <a:spcPts val="0"/>
              </a:spcBef>
              <a:spcAft>
                <a:spcPts val="0"/>
              </a:spcAft>
              <a:buSzPts val="2400"/>
              <a:buFont typeface="Lora"/>
              <a:buChar char="○"/>
              <a:defRPr sz="3200" i="1">
                <a:latin typeface="Lora"/>
                <a:ea typeface="Lora"/>
                <a:cs typeface="Lora"/>
                <a:sym typeface="Lora"/>
              </a:defRPr>
            </a:lvl5pPr>
            <a:lvl6pPr marL="3657509" lvl="5" indent="-507987" algn="ctr" rtl="0">
              <a:spcBef>
                <a:spcPts val="0"/>
              </a:spcBef>
              <a:spcAft>
                <a:spcPts val="0"/>
              </a:spcAft>
              <a:buSzPts val="2400"/>
              <a:buFont typeface="Lora"/>
              <a:buChar char="■"/>
              <a:defRPr sz="3200" i="1">
                <a:latin typeface="Lora"/>
                <a:ea typeface="Lora"/>
                <a:cs typeface="Lora"/>
                <a:sym typeface="Lora"/>
              </a:defRPr>
            </a:lvl6pPr>
            <a:lvl7pPr marL="4267093" lvl="6" indent="-507987" algn="ctr" rtl="0">
              <a:spcBef>
                <a:spcPts val="0"/>
              </a:spcBef>
              <a:spcAft>
                <a:spcPts val="0"/>
              </a:spcAft>
              <a:buSzPts val="2400"/>
              <a:buFont typeface="Lora"/>
              <a:buChar char="●"/>
              <a:defRPr sz="3200" i="1">
                <a:latin typeface="Lora"/>
                <a:ea typeface="Lora"/>
                <a:cs typeface="Lora"/>
                <a:sym typeface="Lora"/>
              </a:defRPr>
            </a:lvl7pPr>
            <a:lvl8pPr marL="4876678" lvl="7" indent="-507987" algn="ctr" rtl="0">
              <a:spcBef>
                <a:spcPts val="0"/>
              </a:spcBef>
              <a:spcAft>
                <a:spcPts val="0"/>
              </a:spcAft>
              <a:buSzPts val="2400"/>
              <a:buFont typeface="Lora"/>
              <a:buChar char="○"/>
              <a:defRPr sz="3200" i="1">
                <a:latin typeface="Lora"/>
                <a:ea typeface="Lora"/>
                <a:cs typeface="Lora"/>
                <a:sym typeface="Lora"/>
              </a:defRPr>
            </a:lvl8pPr>
            <a:lvl9pPr marL="5486263" lvl="8" indent="-507987" algn="ctr">
              <a:spcBef>
                <a:spcPts val="0"/>
              </a:spcBef>
              <a:spcAft>
                <a:spcPts val="0"/>
              </a:spcAft>
              <a:buSzPts val="2400"/>
              <a:buFont typeface="Lora"/>
              <a:buChar char="■"/>
              <a:defRPr sz="3200" i="1">
                <a:latin typeface="Lora"/>
                <a:ea typeface="Lora"/>
                <a:cs typeface="Lora"/>
                <a:sym typeface="Lora"/>
              </a:defRPr>
            </a:lvl9pPr>
          </a:lstStyle>
          <a:p>
            <a:pPr lvl="0"/>
            <a:r>
              <a:rPr lang="zh-TW" altLang="en-US"/>
              <a:t>按一下以編輯母片文字樣式</a:t>
            </a:r>
          </a:p>
        </p:txBody>
      </p:sp>
    </p:spTree>
    <p:extLst>
      <p:ext uri="{BB962C8B-B14F-4D97-AF65-F5344CB8AC3E}">
        <p14:creationId xmlns:p14="http://schemas.microsoft.com/office/powerpoint/2010/main" val="2003778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841667" y="1194816"/>
            <a:ext cx="5171200" cy="5808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zh-TW" altLang="en-US"/>
              <a:t>按一下以編輯母片標題樣式</a:t>
            </a:r>
            <a:endParaRPr/>
          </a:p>
        </p:txBody>
      </p:sp>
      <p:sp>
        <p:nvSpPr>
          <p:cNvPr id="35" name="Google Shape;35;p6"/>
          <p:cNvSpPr txBox="1">
            <a:spLocks noGrp="1"/>
          </p:cNvSpPr>
          <p:nvPr>
            <p:ph type="body" idx="1"/>
          </p:nvPr>
        </p:nvSpPr>
        <p:spPr>
          <a:xfrm>
            <a:off x="1841667" y="2158267"/>
            <a:ext cx="4567200" cy="43080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zh-TW" altLang="en-US"/>
              <a:t>按一下以編輯母片文字樣式</a:t>
            </a:r>
          </a:p>
        </p:txBody>
      </p:sp>
      <p:sp>
        <p:nvSpPr>
          <p:cNvPr id="36" name="Google Shape;36;p6"/>
          <p:cNvSpPr txBox="1">
            <a:spLocks noGrp="1"/>
          </p:cNvSpPr>
          <p:nvPr>
            <p:ph type="body" idx="2"/>
          </p:nvPr>
        </p:nvSpPr>
        <p:spPr>
          <a:xfrm>
            <a:off x="6683888" y="2158267"/>
            <a:ext cx="4567200" cy="43080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zh-TW" altLang="en-US"/>
              <a:t>按一下以編輯母片文字樣式</a:t>
            </a:r>
          </a:p>
        </p:txBody>
      </p:sp>
      <p:cxnSp>
        <p:nvCxnSpPr>
          <p:cNvPr id="37" name="Google Shape;37;p6"/>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1089967" y="123835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9" name="Google Shape;39;p6"/>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AD23AC7-7661-4F1E-AE2B-F645CC33ED77}" type="slidenum">
              <a:rPr lang="en-US" smtClean="0"/>
              <a:t>‹#›</a:t>
            </a:fld>
            <a:endParaRPr lang="en-US"/>
          </a:p>
        </p:txBody>
      </p:sp>
    </p:spTree>
    <p:extLst>
      <p:ext uri="{BB962C8B-B14F-4D97-AF65-F5344CB8AC3E}">
        <p14:creationId xmlns:p14="http://schemas.microsoft.com/office/powerpoint/2010/main" val="2820619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841667" y="1194816"/>
            <a:ext cx="5171200" cy="580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zh-TW" altLang="en-US"/>
              <a:t>按一下以編輯母片標題樣式</a:t>
            </a:r>
            <a:endParaRPr/>
          </a:p>
        </p:txBody>
      </p:sp>
      <p:sp>
        <p:nvSpPr>
          <p:cNvPr id="43" name="Google Shape;43;p7"/>
          <p:cNvSpPr txBox="1">
            <a:spLocks noGrp="1"/>
          </p:cNvSpPr>
          <p:nvPr>
            <p:ph type="body" idx="1"/>
          </p:nvPr>
        </p:nvSpPr>
        <p:spPr>
          <a:xfrm>
            <a:off x="1841667" y="2201433"/>
            <a:ext cx="3112000" cy="41632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zh-TW" altLang="en-US"/>
              <a:t>按一下以編輯母片文字樣式</a:t>
            </a:r>
          </a:p>
        </p:txBody>
      </p:sp>
      <p:sp>
        <p:nvSpPr>
          <p:cNvPr id="44" name="Google Shape;44;p7"/>
          <p:cNvSpPr txBox="1">
            <a:spLocks noGrp="1"/>
          </p:cNvSpPr>
          <p:nvPr>
            <p:ph type="body" idx="2"/>
          </p:nvPr>
        </p:nvSpPr>
        <p:spPr>
          <a:xfrm>
            <a:off x="5113216" y="2201433"/>
            <a:ext cx="3112000" cy="41632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zh-TW" altLang="en-US"/>
              <a:t>按一下以編輯母片文字樣式</a:t>
            </a:r>
          </a:p>
        </p:txBody>
      </p:sp>
      <p:sp>
        <p:nvSpPr>
          <p:cNvPr id="45" name="Google Shape;45;p7"/>
          <p:cNvSpPr txBox="1">
            <a:spLocks noGrp="1"/>
          </p:cNvSpPr>
          <p:nvPr>
            <p:ph type="body" idx="3"/>
          </p:nvPr>
        </p:nvSpPr>
        <p:spPr>
          <a:xfrm>
            <a:off x="8384764" y="2201433"/>
            <a:ext cx="3112000" cy="41632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zh-TW" altLang="en-US"/>
              <a:t>按一下以編輯母片文字樣式</a:t>
            </a:r>
          </a:p>
        </p:txBody>
      </p:sp>
      <p:cxnSp>
        <p:nvCxnSpPr>
          <p:cNvPr id="46" name="Google Shape;46;p7"/>
          <p:cNvCxnSpPr/>
          <p:nvPr/>
        </p:nvCxnSpPr>
        <p:spPr>
          <a:xfrm>
            <a:off x="0" y="1508967"/>
            <a:ext cx="18344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1089967" y="1238356"/>
            <a:ext cx="541200" cy="5412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8" name="Google Shape;48;p7"/>
          <p:cNvCxnSpPr/>
          <p:nvPr/>
        </p:nvCxnSpPr>
        <p:spPr>
          <a:xfrm>
            <a:off x="7020867" y="1508967"/>
            <a:ext cx="51712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AD23AC7-7661-4F1E-AE2B-F645CC33ED77}" type="slidenum">
              <a:rPr lang="en-US" smtClean="0"/>
              <a:t>‹#›</a:t>
            </a:fld>
            <a:endParaRPr lang="en-US"/>
          </a:p>
        </p:txBody>
      </p:sp>
    </p:spTree>
    <p:extLst>
      <p:ext uri="{BB962C8B-B14F-4D97-AF65-F5344CB8AC3E}">
        <p14:creationId xmlns:p14="http://schemas.microsoft.com/office/powerpoint/2010/main" val="423951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2653933" y="5383167"/>
            <a:ext cx="6884000" cy="692800"/>
          </a:xfrm>
          <a:prstGeom prst="rect">
            <a:avLst/>
          </a:prstGeom>
        </p:spPr>
        <p:txBody>
          <a:bodyPr spcFirstLastPara="1" wrap="square" lIns="91425" tIns="91425" rIns="91425" bIns="91425" anchor="b" anchorCtr="0">
            <a:noAutofit/>
          </a:bodyPr>
          <a:lstStyle>
            <a:lvl1pPr marL="609585" lvl="0" indent="-304792" algn="ctr">
              <a:spcBef>
                <a:spcPts val="480"/>
              </a:spcBef>
              <a:spcAft>
                <a:spcPts val="0"/>
              </a:spcAft>
              <a:buSzPts val="1400"/>
              <a:buFont typeface="Lora"/>
              <a:buNone/>
              <a:defRPr sz="1867" i="1">
                <a:latin typeface="Lora"/>
                <a:ea typeface="Lora"/>
                <a:cs typeface="Lora"/>
                <a:sym typeface="Lora"/>
              </a:defRPr>
            </a:lvl1pPr>
          </a:lstStyle>
          <a:p>
            <a:pPr lvl="0"/>
            <a:r>
              <a:rPr lang="zh-TW" altLang="en-US"/>
              <a:t>按一下以編輯母片文字樣式</a:t>
            </a:r>
          </a:p>
        </p:txBody>
      </p:sp>
      <p:cxnSp>
        <p:nvCxnSpPr>
          <p:cNvPr id="58" name="Google Shape;58;p9"/>
          <p:cNvCxnSpPr/>
          <p:nvPr/>
        </p:nvCxnSpPr>
        <p:spPr>
          <a:xfrm>
            <a:off x="-8033" y="6221505"/>
            <a:ext cx="12216000" cy="0"/>
          </a:xfrm>
          <a:prstGeom prst="straightConnector1">
            <a:avLst/>
          </a:prstGeom>
          <a:noFill/>
          <a:ln w="9525" cap="flat" cmpd="sng">
            <a:solidFill>
              <a:srgbClr val="CCCCCC"/>
            </a:solidFill>
            <a:prstDash val="solid"/>
            <a:round/>
            <a:headEnd type="none" w="med" len="med"/>
            <a:tailEnd type="none" w="med" len="med"/>
          </a:ln>
        </p:spPr>
      </p:cxnSp>
      <p:sp>
        <p:nvSpPr>
          <p:cNvPr id="59" name="Google Shape;59;p9"/>
          <p:cNvSpPr/>
          <p:nvPr/>
        </p:nvSpPr>
        <p:spPr>
          <a:xfrm>
            <a:off x="5943200" y="6068661"/>
            <a:ext cx="305600" cy="3056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9"/>
          <p:cNvSpPr txBox="1">
            <a:spLocks noGrp="1"/>
          </p:cNvSpPr>
          <p:nvPr>
            <p:ph type="sldNum" idx="12"/>
          </p:nvPr>
        </p:nvSpPr>
        <p:spPr>
          <a:xfrm>
            <a:off x="5730200" y="6374267"/>
            <a:ext cx="731600" cy="4836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fld id="{5AD23AC7-7661-4F1E-AE2B-F645CC33ED77}" type="slidenum">
              <a:rPr lang="en-US" smtClean="0"/>
              <a:t>‹#›</a:t>
            </a:fld>
            <a:endParaRPr lang="en-US"/>
          </a:p>
        </p:txBody>
      </p:sp>
    </p:spTree>
    <p:extLst>
      <p:ext uri="{BB962C8B-B14F-4D97-AF65-F5344CB8AC3E}">
        <p14:creationId xmlns:p14="http://schemas.microsoft.com/office/powerpoint/2010/main" val="366951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841667" y="2155293"/>
            <a:ext cx="9079600" cy="4149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841667" y="1195399"/>
            <a:ext cx="9079600" cy="5808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r>
              <a:rPr lang="en-US" dirty="0"/>
              <a:t>  </a:t>
            </a:r>
            <a:endParaRPr dirty="0"/>
          </a:p>
        </p:txBody>
      </p:sp>
    </p:spTree>
    <p:extLst>
      <p:ext uri="{BB962C8B-B14F-4D97-AF65-F5344CB8AC3E}">
        <p14:creationId xmlns:p14="http://schemas.microsoft.com/office/powerpoint/2010/main" val="280446851"/>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10" r:id="rId5"/>
    <p:sldLayoutId id="2147483703" r:id="rId6"/>
    <p:sldLayoutId id="2147483704" r:id="rId7"/>
    <p:sldLayoutId id="2147483705" r:id="rId8"/>
    <p:sldLayoutId id="2147483706" r:id="rId9"/>
    <p:sldLayoutId id="2147483707" r:id="rId10"/>
    <p:sldLayoutId id="2147483708" r:id="rId11"/>
    <p:sldLayoutId id="2147483709" r:id="rId12"/>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微軟正黑體" panose="020B0604030504040204" pitchFamily="34" charset="-120"/>
          <a:ea typeface="微軟正黑體" panose="020B0604030504040204" pitchFamily="34" charset="-12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4.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jp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123A259-920D-44E9-B976-5C53117CAFFE}"/>
              </a:ext>
            </a:extLst>
          </p:cNvPr>
          <p:cNvSpPr>
            <a:spLocks noGrp="1"/>
          </p:cNvSpPr>
          <p:nvPr>
            <p:ph type="ctrTitle"/>
          </p:nvPr>
        </p:nvSpPr>
        <p:spPr>
          <a:xfrm>
            <a:off x="1763818" y="2655800"/>
            <a:ext cx="7560290" cy="1546400"/>
          </a:xfrm>
        </p:spPr>
        <p:txBody>
          <a:bodyPr/>
          <a:lstStyle/>
          <a:p>
            <a:r>
              <a:rPr lang="en-US" dirty="0" err="1">
                <a:latin typeface="+mj-lt"/>
              </a:rPr>
              <a:t>Youbike</a:t>
            </a:r>
            <a:r>
              <a:rPr lang="en-US" dirty="0">
                <a:latin typeface="+mj-lt"/>
              </a:rPr>
              <a:t> Distribution</a:t>
            </a:r>
          </a:p>
        </p:txBody>
      </p:sp>
      <p:pic>
        <p:nvPicPr>
          <p:cNvPr id="5" name="圖片 4">
            <a:extLst>
              <a:ext uri="{FF2B5EF4-FFF2-40B4-BE49-F238E27FC236}">
                <a16:creationId xmlns:a16="http://schemas.microsoft.com/office/drawing/2014/main" id="{1A40039E-AAAA-4B61-9513-69C3DEB6E01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990842" y="3804617"/>
            <a:ext cx="675996" cy="413634"/>
          </a:xfrm>
          <a:prstGeom prst="rect">
            <a:avLst/>
          </a:prstGeom>
        </p:spPr>
      </p:pic>
      <p:sp>
        <p:nvSpPr>
          <p:cNvPr id="6" name="文字方塊 5">
            <a:extLst>
              <a:ext uri="{FF2B5EF4-FFF2-40B4-BE49-F238E27FC236}">
                <a16:creationId xmlns:a16="http://schemas.microsoft.com/office/drawing/2014/main" id="{96257C15-0A28-46F3-AF3F-F4A74CBD0CCC}"/>
              </a:ext>
            </a:extLst>
          </p:cNvPr>
          <p:cNvSpPr txBox="1"/>
          <p:nvPr/>
        </p:nvSpPr>
        <p:spPr>
          <a:xfrm>
            <a:off x="1763818" y="4351788"/>
            <a:ext cx="7495309" cy="707886"/>
          </a:xfrm>
          <a:prstGeom prst="rect">
            <a:avLst/>
          </a:prstGeom>
          <a:noFill/>
        </p:spPr>
        <p:txBody>
          <a:bodyPr wrap="square" rtlCol="0">
            <a:spAutoFit/>
          </a:bodyPr>
          <a:lstStyle/>
          <a:p>
            <a:r>
              <a:rPr lang="en-US" sz="2000" dirty="0">
                <a:latin typeface="+mn-lt"/>
              </a:rPr>
              <a:t>Group K</a:t>
            </a:r>
          </a:p>
          <a:p>
            <a:r>
              <a:rPr lang="en-US" sz="2000" dirty="0">
                <a:latin typeface="+mn-lt"/>
              </a:rPr>
              <a:t>Huan-</a:t>
            </a:r>
            <a:r>
              <a:rPr lang="en-US" sz="2000" dirty="0" err="1">
                <a:latin typeface="+mn-lt"/>
              </a:rPr>
              <a:t>Hsuan</a:t>
            </a:r>
            <a:r>
              <a:rPr lang="en-US" sz="2000" dirty="0">
                <a:latin typeface="+mn-lt"/>
              </a:rPr>
              <a:t> Tseng, Hong-Chi Chen, Po-Yu Cheng, Wen-Yi Tzeng</a:t>
            </a:r>
          </a:p>
        </p:txBody>
      </p:sp>
    </p:spTree>
    <p:extLst>
      <p:ext uri="{BB962C8B-B14F-4D97-AF65-F5344CB8AC3E}">
        <p14:creationId xmlns:p14="http://schemas.microsoft.com/office/powerpoint/2010/main" val="60893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D60FD3C-E7E0-42A4-95C2-986F40EAEDCD}"/>
              </a:ext>
            </a:extLst>
          </p:cNvPr>
          <p:cNvPicPr>
            <a:picLocks noChangeAspect="1"/>
          </p:cNvPicPr>
          <p:nvPr/>
        </p:nvPicPr>
        <p:blipFill rotWithShape="1">
          <a:blip r:embed="rId3"/>
          <a:stretch/>
        </p:blipFill>
        <p:spPr>
          <a:xfrm>
            <a:off x="-9057524" y="-5409479"/>
            <a:ext cx="21329452" cy="13327335"/>
          </a:xfrm>
          <a:prstGeom prst="rect">
            <a:avLst/>
          </a:prstGeom>
        </p:spPr>
      </p:pic>
      <p:pic>
        <p:nvPicPr>
          <p:cNvPr id="4" name="圖片 3">
            <a:extLst>
              <a:ext uri="{FF2B5EF4-FFF2-40B4-BE49-F238E27FC236}">
                <a16:creationId xmlns:a16="http://schemas.microsoft.com/office/drawing/2014/main" id="{305CB556-D80E-414D-97CC-7646EB1CF059}"/>
              </a:ext>
            </a:extLst>
          </p:cNvPr>
          <p:cNvPicPr>
            <a:picLocks noChangeAspect="1"/>
          </p:cNvPicPr>
          <p:nvPr/>
        </p:nvPicPr>
        <p:blipFill>
          <a:blip r:embed="rId4"/>
          <a:stretch>
            <a:fillRect/>
          </a:stretch>
        </p:blipFill>
        <p:spPr>
          <a:xfrm>
            <a:off x="608129" y="0"/>
            <a:ext cx="10975741" cy="6858000"/>
          </a:xfrm>
          <a:prstGeom prst="rect">
            <a:avLst/>
          </a:prstGeom>
        </p:spPr>
      </p:pic>
    </p:spTree>
    <p:extLst>
      <p:ext uri="{BB962C8B-B14F-4D97-AF65-F5344CB8AC3E}">
        <p14:creationId xmlns:p14="http://schemas.microsoft.com/office/powerpoint/2010/main" val="209461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5"/>
                                        </p:tgtEl>
                                      </p:cBhvr>
                                    </p:animEffect>
                                    <p:set>
                                      <p:cBhvr>
                                        <p:cTn id="7" dur="1" fill="hold">
                                          <p:stCondLst>
                                            <p:cond delay="24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9" name="圖片 8">
            <a:extLst>
              <a:ext uri="{FF2B5EF4-FFF2-40B4-BE49-F238E27FC236}">
                <a16:creationId xmlns:a16="http://schemas.microsoft.com/office/drawing/2014/main" id="{3369C695-8213-47EA-960B-739EB12ECFCF}"/>
              </a:ext>
            </a:extLst>
          </p:cNvPr>
          <p:cNvPicPr>
            <a:picLocks noChangeAspect="1"/>
          </p:cNvPicPr>
          <p:nvPr/>
        </p:nvPicPr>
        <p:blipFill>
          <a:blip r:embed="rId3"/>
          <a:stretch>
            <a:fillRect/>
          </a:stretch>
        </p:blipFill>
        <p:spPr>
          <a:xfrm>
            <a:off x="608129" y="0"/>
            <a:ext cx="10975741" cy="6858000"/>
          </a:xfrm>
          <a:prstGeom prst="rect">
            <a:avLst/>
          </a:prstGeom>
        </p:spPr>
      </p:pic>
      <p:pic>
        <p:nvPicPr>
          <p:cNvPr id="4" name="圖片 3">
            <a:extLst>
              <a:ext uri="{FF2B5EF4-FFF2-40B4-BE49-F238E27FC236}">
                <a16:creationId xmlns:a16="http://schemas.microsoft.com/office/drawing/2014/main" id="{A789EC24-49D0-4C1A-82FE-4746646E5ED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9905" r="92571">
                        <a14:foregroundMark x1="23619" y1="42353" x2="23619" y2="41765"/>
                        <a14:foregroundMark x1="11048" y1="54412" x2="11048" y2="54412"/>
                        <a14:foregroundMark x1="31048" y1="68824" x2="31048" y2="68824"/>
                        <a14:foregroundMark x1="80952" y1="67941" x2="80952" y2="67941"/>
                        <a14:foregroundMark x1="92571" y1="64412" x2="92571" y2="64412"/>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408271" y="1387123"/>
            <a:ext cx="2069013" cy="1339932"/>
          </a:xfrm>
          <a:prstGeom prst="rect">
            <a:avLst/>
          </a:prstGeom>
        </p:spPr>
      </p:pic>
      <p:pic>
        <p:nvPicPr>
          <p:cNvPr id="5" name="圖片 4">
            <a:extLst>
              <a:ext uri="{FF2B5EF4-FFF2-40B4-BE49-F238E27FC236}">
                <a16:creationId xmlns:a16="http://schemas.microsoft.com/office/drawing/2014/main" id="{B3A5BAEC-2FF8-4E95-9F78-94F3B997234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9905" r="92571">
                        <a14:foregroundMark x1="23619" y1="42353" x2="23619" y2="41765"/>
                        <a14:foregroundMark x1="11048" y1="54412" x2="11048" y2="54412"/>
                        <a14:foregroundMark x1="31048" y1="68824" x2="31048" y2="68824"/>
                        <a14:foregroundMark x1="80952" y1="67941" x2="80952" y2="67941"/>
                        <a14:foregroundMark x1="92571" y1="64412" x2="92571" y2="64412"/>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3408270" y="1387123"/>
            <a:ext cx="2069013" cy="1339932"/>
          </a:xfrm>
          <a:prstGeom prst="rect">
            <a:avLst/>
          </a:prstGeom>
        </p:spPr>
      </p:pic>
    </p:spTree>
    <p:extLst>
      <p:ext uri="{BB962C8B-B14F-4D97-AF65-F5344CB8AC3E}">
        <p14:creationId xmlns:p14="http://schemas.microsoft.com/office/powerpoint/2010/main" val="166165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path" presetSubtype="0" accel="50000" decel="50000" fill="hold" nodeType="withEffect">
                                  <p:stCondLst>
                                    <p:cond delay="0"/>
                                  </p:stCondLst>
                                  <p:childTnLst>
                                    <p:animMotion origin="layout" path="M 0.43177 0.28102 C 0.43177 0.40301 0.36927 0.50255 0.29297 0.50255 C 0.20287 0.50255 0.17071 0.39236 0.15664 0.32546 L 0.14297 0.23657 C 0.12904 0.16991 0.0944 0.06019 -0.00729 0.06019 C -0.07187 0.06019 -0.14544 0.15903 -0.14544 0.28102 C -0.14544 0.40301 -0.07187 0.50255 -0.00729 0.50255 C 0.0944 0.50255 0.12904 0.39236 0.14297 0.32546 L 0.15664 0.23657 C 0.17071 0.16991 0.20287 0.06019 0.29297 0.06019 C 0.36927 0.06019 0.43177 0.15903 0.43177 0.28102 Z " pathEditMode="relative" rAng="0" ptsTypes="AAAAAAAAAAA">
                                      <p:cBhvr>
                                        <p:cTn id="9" dur="4000" spd="-100000" fill="hold"/>
                                        <p:tgtEl>
                                          <p:spTgt spid="4"/>
                                        </p:tgtEl>
                                        <p:attrNameLst>
                                          <p:attrName>ppt_x</p:attrName>
                                          <p:attrName>ppt_y</p:attrName>
                                        </p:attrNameLst>
                                      </p:cBhvr>
                                      <p:rCtr x="-28867" y="23"/>
                                    </p:animMotion>
                                  </p:childTnLst>
                                </p:cTn>
                              </p:par>
                              <p:par>
                                <p:cTn id="10" presetID="1" presetClass="exit" presetSubtype="0" fill="hold" nodeType="withEffect">
                                  <p:stCondLst>
                                    <p:cond delay="2000"/>
                                  </p:stCondLst>
                                  <p:childTnLst>
                                    <p:set>
                                      <p:cBhvr>
                                        <p:cTn id="11" dur="1" fill="hold">
                                          <p:stCondLst>
                                            <p:cond delay="0"/>
                                          </p:stCondLst>
                                        </p:cTn>
                                        <p:tgtEl>
                                          <p:spTgt spid="4"/>
                                        </p:tgtEl>
                                        <p:attrNameLst>
                                          <p:attrName>style.visibility</p:attrName>
                                        </p:attrNameLst>
                                      </p:cBhvr>
                                      <p:to>
                                        <p:strVal val="hidden"/>
                                      </p:to>
                                    </p:set>
                                  </p:childTnLst>
                                </p:cTn>
                              </p:par>
                              <p:par>
                                <p:cTn id="12" presetID="1" presetClass="entr" presetSubtype="0" fill="hold" nodeType="withEffect">
                                  <p:stCondLst>
                                    <p:cond delay="2020"/>
                                  </p:stCondLst>
                                  <p:childTnLst>
                                    <p:set>
                                      <p:cBhvr>
                                        <p:cTn id="13" dur="1" fill="hold">
                                          <p:stCondLst>
                                            <p:cond delay="0"/>
                                          </p:stCondLst>
                                        </p:cTn>
                                        <p:tgtEl>
                                          <p:spTgt spid="5"/>
                                        </p:tgtEl>
                                        <p:attrNameLst>
                                          <p:attrName>style.visibility</p:attrName>
                                        </p:attrNameLst>
                                      </p:cBhvr>
                                      <p:to>
                                        <p:strVal val="visible"/>
                                      </p:to>
                                    </p:set>
                                  </p:childTnLst>
                                </p:cTn>
                              </p:par>
                              <p:par>
                                <p:cTn id="14" presetID="26" presetClass="path" presetSubtype="0" accel="50000" decel="50000" fill="hold" nodeType="withEffect">
                                  <p:stCondLst>
                                    <p:cond delay="0"/>
                                  </p:stCondLst>
                                  <p:childTnLst>
                                    <p:animMotion origin="layout" path="M 0.43177 0.28102 C 0.43177 0.40301 0.36927 0.50255 0.29297 0.50255 C 0.20287 0.50255 0.17071 0.39236 0.15664 0.32546 L 0.14297 0.23657 C 0.12904 0.16991 0.0944 0.06019 -0.00729 0.06019 C -0.07187 0.06019 -0.14544 0.15903 -0.14544 0.28102 C -0.14544 0.40301 -0.07187 0.50255 -0.00729 0.50255 C 0.0944 0.50255 0.12904 0.39236 0.14297 0.32546 L 0.15664 0.23657 C 0.17071 0.16991 0.20287 0.06019 0.29297 0.06019 C 0.36927 0.06019 0.43177 0.15903 0.43177 0.28102 Z " pathEditMode="relative" rAng="0" ptsTypes="AAAAAAAAAAA">
                                      <p:cBhvr>
                                        <p:cTn id="15" dur="3500" spd="-100000" fill="hold"/>
                                        <p:tgtEl>
                                          <p:spTgt spid="5"/>
                                        </p:tgtEl>
                                        <p:attrNameLst>
                                          <p:attrName>ppt_x</p:attrName>
                                          <p:attrName>ppt_y</p:attrName>
                                        </p:attrNameLst>
                                      </p:cBhvr>
                                      <p:rCtr x="-2886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副標題 19">
            <a:extLst>
              <a:ext uri="{FF2B5EF4-FFF2-40B4-BE49-F238E27FC236}">
                <a16:creationId xmlns:a16="http://schemas.microsoft.com/office/drawing/2014/main" id="{001A88E1-E088-4A37-98F6-76196A45DB59}"/>
              </a:ext>
            </a:extLst>
          </p:cNvPr>
          <p:cNvSpPr>
            <a:spLocks noGrp="1"/>
          </p:cNvSpPr>
          <p:nvPr>
            <p:ph type="subTitle" idx="1"/>
          </p:nvPr>
        </p:nvSpPr>
        <p:spPr/>
        <p:txBody>
          <a:bodyPr/>
          <a:lstStyle/>
          <a:p>
            <a:r>
              <a:rPr lang="en-US" dirty="0"/>
              <a:t>Problem Description</a:t>
            </a:r>
          </a:p>
        </p:txBody>
      </p:sp>
      <p:sp>
        <p:nvSpPr>
          <p:cNvPr id="3" name="標題 2">
            <a:extLst>
              <a:ext uri="{FF2B5EF4-FFF2-40B4-BE49-F238E27FC236}">
                <a16:creationId xmlns:a16="http://schemas.microsoft.com/office/drawing/2014/main" id="{9E720F22-AD03-4D85-905A-86E9F8718C1B}"/>
              </a:ext>
            </a:extLst>
          </p:cNvPr>
          <p:cNvSpPr>
            <a:spLocks noGrp="1"/>
          </p:cNvSpPr>
          <p:nvPr>
            <p:ph type="ctrTitle"/>
          </p:nvPr>
        </p:nvSpPr>
        <p:spPr>
          <a:xfrm>
            <a:off x="2695575" y="2257425"/>
            <a:ext cx="2994025" cy="1546225"/>
          </a:xfrm>
        </p:spPr>
        <p:txBody>
          <a:bodyPr/>
          <a:lstStyle/>
          <a:p>
            <a:r>
              <a:rPr lang="en-US" dirty="0"/>
              <a:t>Introduction</a:t>
            </a:r>
          </a:p>
        </p:txBody>
      </p:sp>
      <p:sp>
        <p:nvSpPr>
          <p:cNvPr id="21" name="文字方塊 20">
            <a:extLst>
              <a:ext uri="{FF2B5EF4-FFF2-40B4-BE49-F238E27FC236}">
                <a16:creationId xmlns:a16="http://schemas.microsoft.com/office/drawing/2014/main" id="{57A48D43-6F7D-4FE2-8A11-A36B0749AE2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1</a:t>
            </a:r>
            <a:endParaRPr lang="zh-TW" altLang="en-US" sz="2800" b="1" dirty="0">
              <a:latin typeface="+mn-lt"/>
            </a:endParaRPr>
          </a:p>
        </p:txBody>
      </p:sp>
    </p:spTree>
    <p:extLst>
      <p:ext uri="{BB962C8B-B14F-4D97-AF65-F5344CB8AC3E}">
        <p14:creationId xmlns:p14="http://schemas.microsoft.com/office/powerpoint/2010/main" val="2653311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A63F042-91BE-4CD7-A85D-427F6296563C}"/>
              </a:ext>
            </a:extLst>
          </p:cNvPr>
          <p:cNvSpPr>
            <a:spLocks noGrp="1"/>
          </p:cNvSpPr>
          <p:nvPr>
            <p:ph type="title"/>
          </p:nvPr>
        </p:nvSpPr>
        <p:spPr/>
        <p:txBody>
          <a:bodyPr/>
          <a:lstStyle/>
          <a:p>
            <a:endParaRPr lang="en-US"/>
          </a:p>
        </p:txBody>
      </p:sp>
      <p:pic>
        <p:nvPicPr>
          <p:cNvPr id="6" name="圖片 5">
            <a:extLst>
              <a:ext uri="{FF2B5EF4-FFF2-40B4-BE49-F238E27FC236}">
                <a16:creationId xmlns:a16="http://schemas.microsoft.com/office/drawing/2014/main" id="{6AE775E3-0095-4308-8BC7-B500B045A91F}"/>
              </a:ext>
            </a:extLst>
          </p:cNvPr>
          <p:cNvPicPr>
            <a:picLocks noChangeAspect="1"/>
          </p:cNvPicPr>
          <p:nvPr/>
        </p:nvPicPr>
        <p:blipFill>
          <a:blip r:embed="rId2"/>
          <a:stretch>
            <a:fillRect/>
          </a:stretch>
        </p:blipFill>
        <p:spPr>
          <a:xfrm>
            <a:off x="0" y="634"/>
            <a:ext cx="12192000" cy="6856732"/>
          </a:xfrm>
          <a:prstGeom prst="rect">
            <a:avLst/>
          </a:prstGeom>
        </p:spPr>
      </p:pic>
      <p:sp>
        <p:nvSpPr>
          <p:cNvPr id="7" name="矩形: 圓角 6">
            <a:extLst>
              <a:ext uri="{FF2B5EF4-FFF2-40B4-BE49-F238E27FC236}">
                <a16:creationId xmlns:a16="http://schemas.microsoft.com/office/drawing/2014/main" id="{256F4287-4B96-4B00-8CC5-143E190A1819}"/>
              </a:ext>
            </a:extLst>
          </p:cNvPr>
          <p:cNvSpPr/>
          <p:nvPr/>
        </p:nvSpPr>
        <p:spPr>
          <a:xfrm>
            <a:off x="9433711" y="1892174"/>
            <a:ext cx="2142654"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Xizhi Dist.</a:t>
            </a:r>
          </a:p>
        </p:txBody>
      </p:sp>
      <p:sp>
        <p:nvSpPr>
          <p:cNvPr id="8" name="矩形: 圓角 7">
            <a:extLst>
              <a:ext uri="{FF2B5EF4-FFF2-40B4-BE49-F238E27FC236}">
                <a16:creationId xmlns:a16="http://schemas.microsoft.com/office/drawing/2014/main" id="{8A1CCC28-741E-4C86-9C59-A955AE6A101C}"/>
              </a:ext>
            </a:extLst>
          </p:cNvPr>
          <p:cNvSpPr/>
          <p:nvPr/>
        </p:nvSpPr>
        <p:spPr>
          <a:xfrm>
            <a:off x="5142369" y="5583820"/>
            <a:ext cx="2584766"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Nanggang</a:t>
            </a:r>
            <a:r>
              <a:rPr lang="en-US" sz="2400" b="1" dirty="0">
                <a:solidFill>
                  <a:schemeClr val="tx1"/>
                </a:solidFill>
              </a:rPr>
              <a:t> Dist.</a:t>
            </a:r>
          </a:p>
        </p:txBody>
      </p:sp>
    </p:spTree>
    <p:extLst>
      <p:ext uri="{BB962C8B-B14F-4D97-AF65-F5344CB8AC3E}">
        <p14:creationId xmlns:p14="http://schemas.microsoft.com/office/powerpoint/2010/main" val="2296164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AE775E3-0095-4308-8BC7-B500B045A91F}"/>
              </a:ext>
            </a:extLst>
          </p:cNvPr>
          <p:cNvPicPr>
            <a:picLocks noChangeAspect="1"/>
          </p:cNvPicPr>
          <p:nvPr/>
        </p:nvPicPr>
        <p:blipFill>
          <a:blip r:embed="rId2"/>
          <a:stretch>
            <a:fillRect/>
          </a:stretch>
        </p:blipFill>
        <p:spPr>
          <a:xfrm>
            <a:off x="0" y="634"/>
            <a:ext cx="12192000" cy="6856732"/>
          </a:xfrm>
          <a:prstGeom prst="rect">
            <a:avLst/>
          </a:prstGeom>
        </p:spPr>
      </p:pic>
      <p:sp>
        <p:nvSpPr>
          <p:cNvPr id="11" name="矩形 10">
            <a:extLst>
              <a:ext uri="{FF2B5EF4-FFF2-40B4-BE49-F238E27FC236}">
                <a16:creationId xmlns:a16="http://schemas.microsoft.com/office/drawing/2014/main" id="{F0340500-77C4-455B-B58C-189DCDE0EB66}"/>
              </a:ext>
            </a:extLst>
          </p:cNvPr>
          <p:cNvSpPr/>
          <p:nvPr/>
        </p:nvSpPr>
        <p:spPr>
          <a:xfrm>
            <a:off x="0" y="0"/>
            <a:ext cx="12192000" cy="685736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矩形: 圓角 6">
            <a:extLst>
              <a:ext uri="{FF2B5EF4-FFF2-40B4-BE49-F238E27FC236}">
                <a16:creationId xmlns:a16="http://schemas.microsoft.com/office/drawing/2014/main" id="{256F4287-4B96-4B00-8CC5-143E190A1819}"/>
              </a:ext>
            </a:extLst>
          </p:cNvPr>
          <p:cNvSpPr/>
          <p:nvPr/>
        </p:nvSpPr>
        <p:spPr>
          <a:xfrm>
            <a:off x="9433711" y="1892174"/>
            <a:ext cx="2142654"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Xizhi Dist.</a:t>
            </a:r>
          </a:p>
        </p:txBody>
      </p:sp>
      <p:sp>
        <p:nvSpPr>
          <p:cNvPr id="8" name="矩形: 圓角 7">
            <a:extLst>
              <a:ext uri="{FF2B5EF4-FFF2-40B4-BE49-F238E27FC236}">
                <a16:creationId xmlns:a16="http://schemas.microsoft.com/office/drawing/2014/main" id="{8A1CCC28-741E-4C86-9C59-A955AE6A101C}"/>
              </a:ext>
            </a:extLst>
          </p:cNvPr>
          <p:cNvSpPr/>
          <p:nvPr/>
        </p:nvSpPr>
        <p:spPr>
          <a:xfrm>
            <a:off x="5142369" y="5583820"/>
            <a:ext cx="2584766"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Nanggang</a:t>
            </a:r>
            <a:r>
              <a:rPr lang="en-US" sz="2400" b="1" dirty="0">
                <a:solidFill>
                  <a:schemeClr val="tx1"/>
                </a:solidFill>
              </a:rPr>
              <a:t> Dist.</a:t>
            </a:r>
          </a:p>
        </p:txBody>
      </p:sp>
      <p:sp>
        <p:nvSpPr>
          <p:cNvPr id="10" name="手繪多邊形: 圖案 9">
            <a:extLst>
              <a:ext uri="{FF2B5EF4-FFF2-40B4-BE49-F238E27FC236}">
                <a16:creationId xmlns:a16="http://schemas.microsoft.com/office/drawing/2014/main" id="{CB15A2F5-AD79-4AB2-948B-DC1D8D318139}"/>
              </a:ext>
            </a:extLst>
          </p:cNvPr>
          <p:cNvSpPr/>
          <p:nvPr/>
        </p:nvSpPr>
        <p:spPr>
          <a:xfrm>
            <a:off x="7683795" y="-14177"/>
            <a:ext cx="3218121" cy="6776484"/>
          </a:xfrm>
          <a:custGeom>
            <a:avLst/>
            <a:gdLst>
              <a:gd name="connsiteX0" fmla="*/ 1020726 w 3218121"/>
              <a:gd name="connsiteY0" fmla="*/ 0 h 6776484"/>
              <a:gd name="connsiteX1" fmla="*/ 1041991 w 3218121"/>
              <a:gd name="connsiteY1" fmla="*/ 77972 h 6776484"/>
              <a:gd name="connsiteX2" fmla="*/ 1034903 w 3218121"/>
              <a:gd name="connsiteY2" fmla="*/ 134679 h 6776484"/>
              <a:gd name="connsiteX3" fmla="*/ 1006549 w 3218121"/>
              <a:gd name="connsiteY3" fmla="*/ 148856 h 6776484"/>
              <a:gd name="connsiteX4" fmla="*/ 949842 w 3218121"/>
              <a:gd name="connsiteY4" fmla="*/ 184298 h 6776484"/>
              <a:gd name="connsiteX5" fmla="*/ 964019 w 3218121"/>
              <a:gd name="connsiteY5" fmla="*/ 205563 h 6776484"/>
              <a:gd name="connsiteX6" fmla="*/ 992372 w 3218121"/>
              <a:gd name="connsiteY6" fmla="*/ 219740 h 6776484"/>
              <a:gd name="connsiteX7" fmla="*/ 1013638 w 3218121"/>
              <a:gd name="connsiteY7" fmla="*/ 241005 h 6776484"/>
              <a:gd name="connsiteX8" fmla="*/ 1027814 w 3218121"/>
              <a:gd name="connsiteY8" fmla="*/ 269358 h 6776484"/>
              <a:gd name="connsiteX9" fmla="*/ 1020726 w 3218121"/>
              <a:gd name="connsiteY9" fmla="*/ 326065 h 6776484"/>
              <a:gd name="connsiteX10" fmla="*/ 992372 w 3218121"/>
              <a:gd name="connsiteY10" fmla="*/ 340242 h 6776484"/>
              <a:gd name="connsiteX11" fmla="*/ 886047 w 3218121"/>
              <a:gd name="connsiteY11" fmla="*/ 361507 h 6776484"/>
              <a:gd name="connsiteX12" fmla="*/ 871870 w 3218121"/>
              <a:gd name="connsiteY12" fmla="*/ 411126 h 6776484"/>
              <a:gd name="connsiteX13" fmla="*/ 886047 w 3218121"/>
              <a:gd name="connsiteY13" fmla="*/ 503275 h 6776484"/>
              <a:gd name="connsiteX14" fmla="*/ 907312 w 3218121"/>
              <a:gd name="connsiteY14" fmla="*/ 574158 h 6776484"/>
              <a:gd name="connsiteX15" fmla="*/ 914400 w 3218121"/>
              <a:gd name="connsiteY15" fmla="*/ 637954 h 6776484"/>
              <a:gd name="connsiteX16" fmla="*/ 942754 w 3218121"/>
              <a:gd name="connsiteY16" fmla="*/ 645042 h 6776484"/>
              <a:gd name="connsiteX17" fmla="*/ 949842 w 3218121"/>
              <a:gd name="connsiteY17" fmla="*/ 673396 h 6776484"/>
              <a:gd name="connsiteX18" fmla="*/ 935665 w 3218121"/>
              <a:gd name="connsiteY18" fmla="*/ 744279 h 6776484"/>
              <a:gd name="connsiteX19" fmla="*/ 893135 w 3218121"/>
              <a:gd name="connsiteY19" fmla="*/ 808075 h 6776484"/>
              <a:gd name="connsiteX20" fmla="*/ 843517 w 3218121"/>
              <a:gd name="connsiteY20" fmla="*/ 871870 h 6776484"/>
              <a:gd name="connsiteX21" fmla="*/ 800986 w 3218121"/>
              <a:gd name="connsiteY21" fmla="*/ 829340 h 6776484"/>
              <a:gd name="connsiteX22" fmla="*/ 765545 w 3218121"/>
              <a:gd name="connsiteY22" fmla="*/ 751368 h 6776484"/>
              <a:gd name="connsiteX23" fmla="*/ 708838 w 3218121"/>
              <a:gd name="connsiteY23" fmla="*/ 744279 h 6776484"/>
              <a:gd name="connsiteX24" fmla="*/ 694661 w 3218121"/>
              <a:gd name="connsiteY24" fmla="*/ 793898 h 6776484"/>
              <a:gd name="connsiteX25" fmla="*/ 637954 w 3218121"/>
              <a:gd name="connsiteY25" fmla="*/ 850605 h 6776484"/>
              <a:gd name="connsiteX26" fmla="*/ 623777 w 3218121"/>
              <a:gd name="connsiteY26" fmla="*/ 871870 h 6776484"/>
              <a:gd name="connsiteX27" fmla="*/ 552893 w 3218121"/>
              <a:gd name="connsiteY27" fmla="*/ 935665 h 6776484"/>
              <a:gd name="connsiteX28" fmla="*/ 545805 w 3218121"/>
              <a:gd name="connsiteY28" fmla="*/ 956930 h 6776484"/>
              <a:gd name="connsiteX29" fmla="*/ 552893 w 3218121"/>
              <a:gd name="connsiteY29" fmla="*/ 992372 h 6776484"/>
              <a:gd name="connsiteX30" fmla="*/ 581247 w 3218121"/>
              <a:gd name="connsiteY30" fmla="*/ 1049079 h 6776484"/>
              <a:gd name="connsiteX31" fmla="*/ 588335 w 3218121"/>
              <a:gd name="connsiteY31" fmla="*/ 1077433 h 6776484"/>
              <a:gd name="connsiteX32" fmla="*/ 602512 w 3218121"/>
              <a:gd name="connsiteY32" fmla="*/ 1134140 h 6776484"/>
              <a:gd name="connsiteX33" fmla="*/ 616689 w 3218121"/>
              <a:gd name="connsiteY33" fmla="*/ 1290084 h 6776484"/>
              <a:gd name="connsiteX34" fmla="*/ 623777 w 3218121"/>
              <a:gd name="connsiteY34" fmla="*/ 1339703 h 6776484"/>
              <a:gd name="connsiteX35" fmla="*/ 602512 w 3218121"/>
              <a:gd name="connsiteY35" fmla="*/ 1460205 h 6776484"/>
              <a:gd name="connsiteX36" fmla="*/ 588335 w 3218121"/>
              <a:gd name="connsiteY36" fmla="*/ 1481470 h 6776484"/>
              <a:gd name="connsiteX37" fmla="*/ 574158 w 3218121"/>
              <a:gd name="connsiteY37" fmla="*/ 1516912 h 6776484"/>
              <a:gd name="connsiteX38" fmla="*/ 567070 w 3218121"/>
              <a:gd name="connsiteY38" fmla="*/ 1545265 h 6776484"/>
              <a:gd name="connsiteX39" fmla="*/ 545805 w 3218121"/>
              <a:gd name="connsiteY39" fmla="*/ 1566530 h 6776484"/>
              <a:gd name="connsiteX40" fmla="*/ 467833 w 3218121"/>
              <a:gd name="connsiteY40" fmla="*/ 1616149 h 6776484"/>
              <a:gd name="connsiteX41" fmla="*/ 311889 w 3218121"/>
              <a:gd name="connsiteY41" fmla="*/ 1658679 h 6776484"/>
              <a:gd name="connsiteX42" fmla="*/ 269358 w 3218121"/>
              <a:gd name="connsiteY42" fmla="*/ 1694121 h 6776484"/>
              <a:gd name="connsiteX43" fmla="*/ 184298 w 3218121"/>
              <a:gd name="connsiteY43" fmla="*/ 1715386 h 6776484"/>
              <a:gd name="connsiteX44" fmla="*/ 170121 w 3218121"/>
              <a:gd name="connsiteY44" fmla="*/ 1935126 h 6776484"/>
              <a:gd name="connsiteX45" fmla="*/ 155945 w 3218121"/>
              <a:gd name="connsiteY45" fmla="*/ 2020186 h 6776484"/>
              <a:gd name="connsiteX46" fmla="*/ 63796 w 3218121"/>
              <a:gd name="connsiteY46" fmla="*/ 2013098 h 6776484"/>
              <a:gd name="connsiteX47" fmla="*/ 35442 w 3218121"/>
              <a:gd name="connsiteY47" fmla="*/ 2048540 h 6776484"/>
              <a:gd name="connsiteX48" fmla="*/ 28354 w 3218121"/>
              <a:gd name="connsiteY48" fmla="*/ 2140689 h 6776484"/>
              <a:gd name="connsiteX49" fmla="*/ 0 w 3218121"/>
              <a:gd name="connsiteY49" fmla="*/ 2197396 h 6776484"/>
              <a:gd name="connsiteX50" fmla="*/ 127591 w 3218121"/>
              <a:gd name="connsiteY50" fmla="*/ 2232837 h 6776484"/>
              <a:gd name="connsiteX51" fmla="*/ 184298 w 3218121"/>
              <a:gd name="connsiteY51" fmla="*/ 2254103 h 6776484"/>
              <a:gd name="connsiteX52" fmla="*/ 205563 w 3218121"/>
              <a:gd name="connsiteY52" fmla="*/ 2261191 h 6776484"/>
              <a:gd name="connsiteX53" fmla="*/ 241005 w 3218121"/>
              <a:gd name="connsiteY53" fmla="*/ 2296633 h 6776484"/>
              <a:gd name="connsiteX54" fmla="*/ 418214 w 3218121"/>
              <a:gd name="connsiteY54" fmla="*/ 2431312 h 6776484"/>
              <a:gd name="connsiteX55" fmla="*/ 439479 w 3218121"/>
              <a:gd name="connsiteY55" fmla="*/ 2480930 h 6776484"/>
              <a:gd name="connsiteX56" fmla="*/ 496186 w 3218121"/>
              <a:gd name="connsiteY56" fmla="*/ 2544726 h 6776484"/>
              <a:gd name="connsiteX57" fmla="*/ 538717 w 3218121"/>
              <a:gd name="connsiteY57" fmla="*/ 2601433 h 6776484"/>
              <a:gd name="connsiteX58" fmla="*/ 588335 w 3218121"/>
              <a:gd name="connsiteY58" fmla="*/ 2665228 h 6776484"/>
              <a:gd name="connsiteX59" fmla="*/ 602512 w 3218121"/>
              <a:gd name="connsiteY59" fmla="*/ 2693582 h 6776484"/>
              <a:gd name="connsiteX60" fmla="*/ 630865 w 3218121"/>
              <a:gd name="connsiteY60" fmla="*/ 2721935 h 6776484"/>
              <a:gd name="connsiteX61" fmla="*/ 652131 w 3218121"/>
              <a:gd name="connsiteY61" fmla="*/ 2757377 h 6776484"/>
              <a:gd name="connsiteX62" fmla="*/ 673396 w 3218121"/>
              <a:gd name="connsiteY62" fmla="*/ 2785730 h 6776484"/>
              <a:gd name="connsiteX63" fmla="*/ 701749 w 3218121"/>
              <a:gd name="connsiteY63" fmla="*/ 2828261 h 6776484"/>
              <a:gd name="connsiteX64" fmla="*/ 730103 w 3218121"/>
              <a:gd name="connsiteY64" fmla="*/ 2863703 h 6776484"/>
              <a:gd name="connsiteX65" fmla="*/ 758456 w 3218121"/>
              <a:gd name="connsiteY65" fmla="*/ 2892056 h 6776484"/>
              <a:gd name="connsiteX66" fmla="*/ 815163 w 3218121"/>
              <a:gd name="connsiteY66" fmla="*/ 3019647 h 6776484"/>
              <a:gd name="connsiteX67" fmla="*/ 843517 w 3218121"/>
              <a:gd name="connsiteY67" fmla="*/ 3083442 h 6776484"/>
              <a:gd name="connsiteX68" fmla="*/ 857693 w 3218121"/>
              <a:gd name="connsiteY68" fmla="*/ 3104707 h 6776484"/>
              <a:gd name="connsiteX69" fmla="*/ 864782 w 3218121"/>
              <a:gd name="connsiteY69" fmla="*/ 3125972 h 6776484"/>
              <a:gd name="connsiteX70" fmla="*/ 878958 w 3218121"/>
              <a:gd name="connsiteY70" fmla="*/ 3154326 h 6776484"/>
              <a:gd name="connsiteX71" fmla="*/ 864782 w 3218121"/>
              <a:gd name="connsiteY71" fmla="*/ 3203944 h 6776484"/>
              <a:gd name="connsiteX72" fmla="*/ 822252 w 3218121"/>
              <a:gd name="connsiteY72" fmla="*/ 3232298 h 6776484"/>
              <a:gd name="connsiteX73" fmla="*/ 793898 w 3218121"/>
              <a:gd name="connsiteY73" fmla="*/ 3253563 h 6776484"/>
              <a:gd name="connsiteX74" fmla="*/ 765545 w 3218121"/>
              <a:gd name="connsiteY74" fmla="*/ 3260651 h 6776484"/>
              <a:gd name="connsiteX75" fmla="*/ 701749 w 3218121"/>
              <a:gd name="connsiteY75" fmla="*/ 3281917 h 6776484"/>
              <a:gd name="connsiteX76" fmla="*/ 645042 w 3218121"/>
              <a:gd name="connsiteY76" fmla="*/ 3366977 h 6776484"/>
              <a:gd name="connsiteX77" fmla="*/ 630865 w 3218121"/>
              <a:gd name="connsiteY77" fmla="*/ 3501656 h 6776484"/>
              <a:gd name="connsiteX78" fmla="*/ 609600 w 3218121"/>
              <a:gd name="connsiteY78" fmla="*/ 3544186 h 6776484"/>
              <a:gd name="connsiteX79" fmla="*/ 595424 w 3218121"/>
              <a:gd name="connsiteY79" fmla="*/ 3586717 h 6776484"/>
              <a:gd name="connsiteX80" fmla="*/ 531628 w 3218121"/>
              <a:gd name="connsiteY80" fmla="*/ 3664689 h 6776484"/>
              <a:gd name="connsiteX81" fmla="*/ 474921 w 3218121"/>
              <a:gd name="connsiteY81" fmla="*/ 3728484 h 6776484"/>
              <a:gd name="connsiteX82" fmla="*/ 333154 w 3218121"/>
              <a:gd name="connsiteY82" fmla="*/ 3806456 h 6776484"/>
              <a:gd name="connsiteX83" fmla="*/ 219740 w 3218121"/>
              <a:gd name="connsiteY83" fmla="*/ 3891517 h 6776484"/>
              <a:gd name="connsiteX84" fmla="*/ 148856 w 3218121"/>
              <a:gd name="connsiteY84" fmla="*/ 3926958 h 6776484"/>
              <a:gd name="connsiteX85" fmla="*/ 63796 w 3218121"/>
              <a:gd name="connsiteY85" fmla="*/ 3990754 h 6776484"/>
              <a:gd name="connsiteX86" fmla="*/ 49619 w 3218121"/>
              <a:gd name="connsiteY86" fmla="*/ 4019107 h 6776484"/>
              <a:gd name="connsiteX87" fmla="*/ 14177 w 3218121"/>
              <a:gd name="connsiteY87" fmla="*/ 4061637 h 6776484"/>
              <a:gd name="connsiteX88" fmla="*/ 21265 w 3218121"/>
              <a:gd name="connsiteY88" fmla="*/ 4182140 h 6776484"/>
              <a:gd name="connsiteX89" fmla="*/ 28354 w 3218121"/>
              <a:gd name="connsiteY89" fmla="*/ 4260112 h 6776484"/>
              <a:gd name="connsiteX90" fmla="*/ 35442 w 3218121"/>
              <a:gd name="connsiteY90" fmla="*/ 4281377 h 6776484"/>
              <a:gd name="connsiteX91" fmla="*/ 42531 w 3218121"/>
              <a:gd name="connsiteY91" fmla="*/ 4316819 h 6776484"/>
              <a:gd name="connsiteX92" fmla="*/ 49619 w 3218121"/>
              <a:gd name="connsiteY92" fmla="*/ 4338084 h 6776484"/>
              <a:gd name="connsiteX93" fmla="*/ 77972 w 3218121"/>
              <a:gd name="connsiteY93" fmla="*/ 4458586 h 6776484"/>
              <a:gd name="connsiteX94" fmla="*/ 113414 w 3218121"/>
              <a:gd name="connsiteY94" fmla="*/ 4529470 h 6776484"/>
              <a:gd name="connsiteX95" fmla="*/ 134679 w 3218121"/>
              <a:gd name="connsiteY95" fmla="*/ 4579089 h 6776484"/>
              <a:gd name="connsiteX96" fmla="*/ 163033 w 3218121"/>
              <a:gd name="connsiteY96" fmla="*/ 4635796 h 6776484"/>
              <a:gd name="connsiteX97" fmla="*/ 177210 w 3218121"/>
              <a:gd name="connsiteY97" fmla="*/ 4678326 h 6776484"/>
              <a:gd name="connsiteX98" fmla="*/ 205563 w 3218121"/>
              <a:gd name="connsiteY98" fmla="*/ 4735033 h 6776484"/>
              <a:gd name="connsiteX99" fmla="*/ 233917 w 3218121"/>
              <a:gd name="connsiteY99" fmla="*/ 4841358 h 6776484"/>
              <a:gd name="connsiteX100" fmla="*/ 255182 w 3218121"/>
              <a:gd name="connsiteY100" fmla="*/ 4848447 h 6776484"/>
              <a:gd name="connsiteX101" fmla="*/ 283535 w 3218121"/>
              <a:gd name="connsiteY101" fmla="*/ 4862624 h 6776484"/>
              <a:gd name="connsiteX102" fmla="*/ 290624 w 3218121"/>
              <a:gd name="connsiteY102" fmla="*/ 4834270 h 6776484"/>
              <a:gd name="connsiteX103" fmla="*/ 311889 w 3218121"/>
              <a:gd name="connsiteY103" fmla="*/ 4848447 h 6776484"/>
              <a:gd name="connsiteX104" fmla="*/ 347331 w 3218121"/>
              <a:gd name="connsiteY104" fmla="*/ 4933507 h 6776484"/>
              <a:gd name="connsiteX105" fmla="*/ 354419 w 3218121"/>
              <a:gd name="connsiteY105" fmla="*/ 4961861 h 6776484"/>
              <a:gd name="connsiteX106" fmla="*/ 389861 w 3218121"/>
              <a:gd name="connsiteY106" fmla="*/ 5082363 h 6776484"/>
              <a:gd name="connsiteX107" fmla="*/ 418214 w 3218121"/>
              <a:gd name="connsiteY107" fmla="*/ 5224130 h 6776484"/>
              <a:gd name="connsiteX108" fmla="*/ 432391 w 3218121"/>
              <a:gd name="connsiteY108" fmla="*/ 5287926 h 6776484"/>
              <a:gd name="connsiteX109" fmla="*/ 496186 w 3218121"/>
              <a:gd name="connsiteY109" fmla="*/ 5422605 h 6776484"/>
              <a:gd name="connsiteX110" fmla="*/ 517452 w 3218121"/>
              <a:gd name="connsiteY110" fmla="*/ 5458047 h 6776484"/>
              <a:gd name="connsiteX111" fmla="*/ 900224 w 3218121"/>
              <a:gd name="connsiteY111" fmla="*/ 5606903 h 6776484"/>
              <a:gd name="connsiteX112" fmla="*/ 964019 w 3218121"/>
              <a:gd name="connsiteY112" fmla="*/ 5635256 h 6776484"/>
              <a:gd name="connsiteX113" fmla="*/ 1077433 w 3218121"/>
              <a:gd name="connsiteY113" fmla="*/ 5798289 h 6776484"/>
              <a:gd name="connsiteX114" fmla="*/ 1098698 w 3218121"/>
              <a:gd name="connsiteY114" fmla="*/ 5826642 h 6776484"/>
              <a:gd name="connsiteX115" fmla="*/ 1112875 w 3218121"/>
              <a:gd name="connsiteY115" fmla="*/ 5854996 h 6776484"/>
              <a:gd name="connsiteX116" fmla="*/ 1254642 w 3218121"/>
              <a:gd name="connsiteY116" fmla="*/ 5982586 h 6776484"/>
              <a:gd name="connsiteX117" fmla="*/ 1488558 w 3218121"/>
              <a:gd name="connsiteY117" fmla="*/ 5932968 h 6776484"/>
              <a:gd name="connsiteX118" fmla="*/ 1552354 w 3218121"/>
              <a:gd name="connsiteY118" fmla="*/ 5940056 h 6776484"/>
              <a:gd name="connsiteX119" fmla="*/ 1630326 w 3218121"/>
              <a:gd name="connsiteY119" fmla="*/ 6018028 h 6776484"/>
              <a:gd name="connsiteX120" fmla="*/ 1701210 w 3218121"/>
              <a:gd name="connsiteY120" fmla="*/ 6152707 h 6776484"/>
              <a:gd name="connsiteX121" fmla="*/ 1814624 w 3218121"/>
              <a:gd name="connsiteY121" fmla="*/ 6280298 h 6776484"/>
              <a:gd name="connsiteX122" fmla="*/ 2041452 w 3218121"/>
              <a:gd name="connsiteY122" fmla="*/ 6195237 h 6776484"/>
              <a:gd name="connsiteX123" fmla="*/ 2069805 w 3218121"/>
              <a:gd name="connsiteY123" fmla="*/ 6181061 h 6776484"/>
              <a:gd name="connsiteX124" fmla="*/ 2239926 w 3218121"/>
              <a:gd name="connsiteY124" fmla="*/ 6195237 h 6776484"/>
              <a:gd name="connsiteX125" fmla="*/ 2296633 w 3218121"/>
              <a:gd name="connsiteY125" fmla="*/ 6294475 h 6776484"/>
              <a:gd name="connsiteX126" fmla="*/ 2317898 w 3218121"/>
              <a:gd name="connsiteY126" fmla="*/ 6322828 h 6776484"/>
              <a:gd name="connsiteX127" fmla="*/ 2445489 w 3218121"/>
              <a:gd name="connsiteY127" fmla="*/ 6351182 h 6776484"/>
              <a:gd name="connsiteX128" fmla="*/ 2686493 w 3218121"/>
              <a:gd name="connsiteY128" fmla="*/ 6521303 h 6776484"/>
              <a:gd name="connsiteX129" fmla="*/ 2785731 w 3218121"/>
              <a:gd name="connsiteY129" fmla="*/ 6599275 h 6776484"/>
              <a:gd name="connsiteX130" fmla="*/ 3133061 w 3218121"/>
              <a:gd name="connsiteY130" fmla="*/ 6748130 h 6776484"/>
              <a:gd name="connsiteX131" fmla="*/ 3218121 w 3218121"/>
              <a:gd name="connsiteY131" fmla="*/ 6776484 h 677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218121" h="6776484">
                <a:moveTo>
                  <a:pt x="1020726" y="0"/>
                </a:moveTo>
                <a:cubicBezTo>
                  <a:pt x="1026287" y="16681"/>
                  <a:pt x="1041991" y="57931"/>
                  <a:pt x="1041991" y="77972"/>
                </a:cubicBezTo>
                <a:cubicBezTo>
                  <a:pt x="1041991" y="97021"/>
                  <a:pt x="1043422" y="117641"/>
                  <a:pt x="1034903" y="134679"/>
                </a:cubicBezTo>
                <a:cubicBezTo>
                  <a:pt x="1030177" y="144130"/>
                  <a:pt x="1015676" y="143532"/>
                  <a:pt x="1006549" y="148856"/>
                </a:cubicBezTo>
                <a:cubicBezTo>
                  <a:pt x="987295" y="160088"/>
                  <a:pt x="968744" y="172484"/>
                  <a:pt x="949842" y="184298"/>
                </a:cubicBezTo>
                <a:cubicBezTo>
                  <a:pt x="954568" y="191386"/>
                  <a:pt x="957474" y="200109"/>
                  <a:pt x="964019" y="205563"/>
                </a:cubicBezTo>
                <a:cubicBezTo>
                  <a:pt x="972136" y="212328"/>
                  <a:pt x="983774" y="213598"/>
                  <a:pt x="992372" y="219740"/>
                </a:cubicBezTo>
                <a:cubicBezTo>
                  <a:pt x="1000529" y="225567"/>
                  <a:pt x="1006549" y="233917"/>
                  <a:pt x="1013638" y="241005"/>
                </a:cubicBezTo>
                <a:cubicBezTo>
                  <a:pt x="1018363" y="250456"/>
                  <a:pt x="1026937" y="258828"/>
                  <a:pt x="1027814" y="269358"/>
                </a:cubicBezTo>
                <a:cubicBezTo>
                  <a:pt x="1029396" y="288342"/>
                  <a:pt x="1029245" y="309027"/>
                  <a:pt x="1020726" y="326065"/>
                </a:cubicBezTo>
                <a:cubicBezTo>
                  <a:pt x="1016000" y="335516"/>
                  <a:pt x="1001547" y="334999"/>
                  <a:pt x="992372" y="340242"/>
                </a:cubicBezTo>
                <a:cubicBezTo>
                  <a:pt x="938665" y="370932"/>
                  <a:pt x="1008883" y="351271"/>
                  <a:pt x="886047" y="361507"/>
                </a:cubicBezTo>
                <a:cubicBezTo>
                  <a:pt x="881321" y="378047"/>
                  <a:pt x="871870" y="393924"/>
                  <a:pt x="871870" y="411126"/>
                </a:cubicBezTo>
                <a:cubicBezTo>
                  <a:pt x="871870" y="442204"/>
                  <a:pt x="880646" y="472670"/>
                  <a:pt x="886047" y="503275"/>
                </a:cubicBezTo>
                <a:cubicBezTo>
                  <a:pt x="890065" y="526043"/>
                  <a:pt x="900323" y="553192"/>
                  <a:pt x="907312" y="574158"/>
                </a:cubicBezTo>
                <a:cubicBezTo>
                  <a:pt x="909675" y="595423"/>
                  <a:pt x="904831" y="618817"/>
                  <a:pt x="914400" y="637954"/>
                </a:cubicBezTo>
                <a:cubicBezTo>
                  <a:pt x="918757" y="646668"/>
                  <a:pt x="935865" y="638153"/>
                  <a:pt x="942754" y="645042"/>
                </a:cubicBezTo>
                <a:cubicBezTo>
                  <a:pt x="949643" y="651931"/>
                  <a:pt x="947479" y="663945"/>
                  <a:pt x="949842" y="673396"/>
                </a:cubicBezTo>
                <a:cubicBezTo>
                  <a:pt x="949220" y="677128"/>
                  <a:pt x="940772" y="734795"/>
                  <a:pt x="935665" y="744279"/>
                </a:cubicBezTo>
                <a:cubicBezTo>
                  <a:pt x="923548" y="766782"/>
                  <a:pt x="904565" y="785215"/>
                  <a:pt x="893135" y="808075"/>
                </a:cubicBezTo>
                <a:cubicBezTo>
                  <a:pt x="861441" y="871465"/>
                  <a:pt x="884831" y="858099"/>
                  <a:pt x="843517" y="871870"/>
                </a:cubicBezTo>
                <a:cubicBezTo>
                  <a:pt x="829340" y="857693"/>
                  <a:pt x="811750" y="846255"/>
                  <a:pt x="800986" y="829340"/>
                </a:cubicBezTo>
                <a:cubicBezTo>
                  <a:pt x="777349" y="792196"/>
                  <a:pt x="819260" y="782702"/>
                  <a:pt x="765545" y="751368"/>
                </a:cubicBezTo>
                <a:cubicBezTo>
                  <a:pt x="749091" y="741769"/>
                  <a:pt x="727740" y="746642"/>
                  <a:pt x="708838" y="744279"/>
                </a:cubicBezTo>
                <a:cubicBezTo>
                  <a:pt x="704112" y="760819"/>
                  <a:pt x="702354" y="778513"/>
                  <a:pt x="694661" y="793898"/>
                </a:cubicBezTo>
                <a:cubicBezTo>
                  <a:pt x="672775" y="837669"/>
                  <a:pt x="667597" y="820962"/>
                  <a:pt x="637954" y="850605"/>
                </a:cubicBezTo>
                <a:cubicBezTo>
                  <a:pt x="631930" y="856629"/>
                  <a:pt x="629801" y="865846"/>
                  <a:pt x="623777" y="871870"/>
                </a:cubicBezTo>
                <a:cubicBezTo>
                  <a:pt x="601299" y="894347"/>
                  <a:pt x="576521" y="914400"/>
                  <a:pt x="552893" y="935665"/>
                </a:cubicBezTo>
                <a:cubicBezTo>
                  <a:pt x="550530" y="942753"/>
                  <a:pt x="545805" y="949458"/>
                  <a:pt x="545805" y="956930"/>
                </a:cubicBezTo>
                <a:cubicBezTo>
                  <a:pt x="545805" y="968978"/>
                  <a:pt x="549431" y="980832"/>
                  <a:pt x="552893" y="992372"/>
                </a:cubicBezTo>
                <a:cubicBezTo>
                  <a:pt x="562351" y="1023900"/>
                  <a:pt x="565289" y="1025143"/>
                  <a:pt x="581247" y="1049079"/>
                </a:cubicBezTo>
                <a:cubicBezTo>
                  <a:pt x="583610" y="1058530"/>
                  <a:pt x="585659" y="1068066"/>
                  <a:pt x="588335" y="1077433"/>
                </a:cubicBezTo>
                <a:cubicBezTo>
                  <a:pt x="598399" y="1112658"/>
                  <a:pt x="595305" y="1087291"/>
                  <a:pt x="602512" y="1134140"/>
                </a:cubicBezTo>
                <a:cubicBezTo>
                  <a:pt x="613756" y="1207233"/>
                  <a:pt x="608167" y="1200608"/>
                  <a:pt x="616689" y="1290084"/>
                </a:cubicBezTo>
                <a:cubicBezTo>
                  <a:pt x="618273" y="1306716"/>
                  <a:pt x="621414" y="1323163"/>
                  <a:pt x="623777" y="1339703"/>
                </a:cubicBezTo>
                <a:cubicBezTo>
                  <a:pt x="621521" y="1364523"/>
                  <a:pt x="621401" y="1431873"/>
                  <a:pt x="602512" y="1460205"/>
                </a:cubicBezTo>
                <a:cubicBezTo>
                  <a:pt x="597786" y="1467293"/>
                  <a:pt x="592145" y="1473850"/>
                  <a:pt x="588335" y="1481470"/>
                </a:cubicBezTo>
                <a:cubicBezTo>
                  <a:pt x="582645" y="1492851"/>
                  <a:pt x="578182" y="1504841"/>
                  <a:pt x="574158" y="1516912"/>
                </a:cubicBezTo>
                <a:cubicBezTo>
                  <a:pt x="571077" y="1526154"/>
                  <a:pt x="571903" y="1536807"/>
                  <a:pt x="567070" y="1545265"/>
                </a:cubicBezTo>
                <a:cubicBezTo>
                  <a:pt x="562097" y="1553969"/>
                  <a:pt x="553962" y="1560703"/>
                  <a:pt x="545805" y="1566530"/>
                </a:cubicBezTo>
                <a:cubicBezTo>
                  <a:pt x="520736" y="1584436"/>
                  <a:pt x="497956" y="1609694"/>
                  <a:pt x="467833" y="1616149"/>
                </a:cubicBezTo>
                <a:cubicBezTo>
                  <a:pt x="348856" y="1641644"/>
                  <a:pt x="400272" y="1625536"/>
                  <a:pt x="311889" y="1658679"/>
                </a:cubicBezTo>
                <a:cubicBezTo>
                  <a:pt x="297712" y="1670493"/>
                  <a:pt x="286222" y="1686626"/>
                  <a:pt x="269358" y="1694121"/>
                </a:cubicBezTo>
                <a:cubicBezTo>
                  <a:pt x="242651" y="1705991"/>
                  <a:pt x="184298" y="1715386"/>
                  <a:pt x="184298" y="1715386"/>
                </a:cubicBezTo>
                <a:cubicBezTo>
                  <a:pt x="162580" y="1823981"/>
                  <a:pt x="190805" y="1673125"/>
                  <a:pt x="170121" y="1935126"/>
                </a:cubicBezTo>
                <a:cubicBezTo>
                  <a:pt x="167859" y="1963781"/>
                  <a:pt x="160670" y="1991833"/>
                  <a:pt x="155945" y="2020186"/>
                </a:cubicBezTo>
                <a:cubicBezTo>
                  <a:pt x="125229" y="2017823"/>
                  <a:pt x="93784" y="2006042"/>
                  <a:pt x="63796" y="2013098"/>
                </a:cubicBezTo>
                <a:cubicBezTo>
                  <a:pt x="49069" y="2016563"/>
                  <a:pt x="39491" y="2033963"/>
                  <a:pt x="35442" y="2048540"/>
                </a:cubicBezTo>
                <a:cubicBezTo>
                  <a:pt x="27197" y="2078223"/>
                  <a:pt x="33419" y="2110301"/>
                  <a:pt x="28354" y="2140689"/>
                </a:cubicBezTo>
                <a:cubicBezTo>
                  <a:pt x="24501" y="2163807"/>
                  <a:pt x="12204" y="2179090"/>
                  <a:pt x="0" y="2197396"/>
                </a:cubicBezTo>
                <a:cubicBezTo>
                  <a:pt x="20575" y="2259115"/>
                  <a:pt x="-4095" y="2206500"/>
                  <a:pt x="127591" y="2232837"/>
                </a:cubicBezTo>
                <a:cubicBezTo>
                  <a:pt x="147387" y="2236796"/>
                  <a:pt x="165326" y="2247204"/>
                  <a:pt x="184298" y="2254103"/>
                </a:cubicBezTo>
                <a:cubicBezTo>
                  <a:pt x="191320" y="2256656"/>
                  <a:pt x="198475" y="2258828"/>
                  <a:pt x="205563" y="2261191"/>
                </a:cubicBezTo>
                <a:cubicBezTo>
                  <a:pt x="237461" y="2309037"/>
                  <a:pt x="199656" y="2258237"/>
                  <a:pt x="241005" y="2296633"/>
                </a:cubicBezTo>
                <a:cubicBezTo>
                  <a:pt x="366898" y="2413534"/>
                  <a:pt x="265316" y="2343942"/>
                  <a:pt x="418214" y="2431312"/>
                </a:cubicBezTo>
                <a:cubicBezTo>
                  <a:pt x="425302" y="2447851"/>
                  <a:pt x="430412" y="2465387"/>
                  <a:pt x="439479" y="2480930"/>
                </a:cubicBezTo>
                <a:cubicBezTo>
                  <a:pt x="482838" y="2555259"/>
                  <a:pt x="451255" y="2480539"/>
                  <a:pt x="496186" y="2544726"/>
                </a:cubicBezTo>
                <a:cubicBezTo>
                  <a:pt x="540067" y="2607412"/>
                  <a:pt x="494157" y="2571726"/>
                  <a:pt x="538717" y="2601433"/>
                </a:cubicBezTo>
                <a:cubicBezTo>
                  <a:pt x="571220" y="2666441"/>
                  <a:pt x="528257" y="2587985"/>
                  <a:pt x="588335" y="2665228"/>
                </a:cubicBezTo>
                <a:cubicBezTo>
                  <a:pt x="594822" y="2673569"/>
                  <a:pt x="596172" y="2685128"/>
                  <a:pt x="602512" y="2693582"/>
                </a:cubicBezTo>
                <a:cubicBezTo>
                  <a:pt x="610531" y="2704275"/>
                  <a:pt x="622659" y="2711385"/>
                  <a:pt x="630865" y="2721935"/>
                </a:cubicBezTo>
                <a:cubicBezTo>
                  <a:pt x="639324" y="2732810"/>
                  <a:pt x="644488" y="2745914"/>
                  <a:pt x="652131" y="2757377"/>
                </a:cubicBezTo>
                <a:cubicBezTo>
                  <a:pt x="658684" y="2767207"/>
                  <a:pt x="666621" y="2776052"/>
                  <a:pt x="673396" y="2785730"/>
                </a:cubicBezTo>
                <a:cubicBezTo>
                  <a:pt x="683167" y="2799689"/>
                  <a:pt x="691728" y="2814481"/>
                  <a:pt x="701749" y="2828261"/>
                </a:cubicBezTo>
                <a:cubicBezTo>
                  <a:pt x="710648" y="2840497"/>
                  <a:pt x="720052" y="2852395"/>
                  <a:pt x="730103" y="2863703"/>
                </a:cubicBezTo>
                <a:cubicBezTo>
                  <a:pt x="738983" y="2873693"/>
                  <a:pt x="751042" y="2880935"/>
                  <a:pt x="758456" y="2892056"/>
                </a:cubicBezTo>
                <a:cubicBezTo>
                  <a:pt x="778326" y="2921861"/>
                  <a:pt x="802882" y="2988944"/>
                  <a:pt x="815163" y="3019647"/>
                </a:cubicBezTo>
                <a:cubicBezTo>
                  <a:pt x="825291" y="3044967"/>
                  <a:pt x="830271" y="3060261"/>
                  <a:pt x="843517" y="3083442"/>
                </a:cubicBezTo>
                <a:cubicBezTo>
                  <a:pt x="847744" y="3090839"/>
                  <a:pt x="853883" y="3097087"/>
                  <a:pt x="857693" y="3104707"/>
                </a:cubicBezTo>
                <a:cubicBezTo>
                  <a:pt x="861035" y="3111390"/>
                  <a:pt x="861839" y="3119104"/>
                  <a:pt x="864782" y="3125972"/>
                </a:cubicBezTo>
                <a:cubicBezTo>
                  <a:pt x="868944" y="3135684"/>
                  <a:pt x="874233" y="3144875"/>
                  <a:pt x="878958" y="3154326"/>
                </a:cubicBezTo>
                <a:cubicBezTo>
                  <a:pt x="874233" y="3170865"/>
                  <a:pt x="874899" y="3190033"/>
                  <a:pt x="864782" y="3203944"/>
                </a:cubicBezTo>
                <a:cubicBezTo>
                  <a:pt x="854761" y="3217724"/>
                  <a:pt x="836210" y="3222527"/>
                  <a:pt x="822252" y="3232298"/>
                </a:cubicBezTo>
                <a:cubicBezTo>
                  <a:pt x="812574" y="3239073"/>
                  <a:pt x="804465" y="3248280"/>
                  <a:pt x="793898" y="3253563"/>
                </a:cubicBezTo>
                <a:cubicBezTo>
                  <a:pt x="785185" y="3257920"/>
                  <a:pt x="774856" y="3257786"/>
                  <a:pt x="765545" y="3260651"/>
                </a:cubicBezTo>
                <a:cubicBezTo>
                  <a:pt x="744121" y="3267243"/>
                  <a:pt x="723014" y="3274828"/>
                  <a:pt x="701749" y="3281917"/>
                </a:cubicBezTo>
                <a:cubicBezTo>
                  <a:pt x="681513" y="3306200"/>
                  <a:pt x="652784" y="3334072"/>
                  <a:pt x="645042" y="3366977"/>
                </a:cubicBezTo>
                <a:cubicBezTo>
                  <a:pt x="641780" y="3380841"/>
                  <a:pt x="637140" y="3479695"/>
                  <a:pt x="630865" y="3501656"/>
                </a:cubicBezTo>
                <a:cubicBezTo>
                  <a:pt x="626511" y="3516896"/>
                  <a:pt x="615696" y="3529555"/>
                  <a:pt x="609600" y="3544186"/>
                </a:cubicBezTo>
                <a:cubicBezTo>
                  <a:pt x="603853" y="3557980"/>
                  <a:pt x="603713" y="3574283"/>
                  <a:pt x="595424" y="3586717"/>
                </a:cubicBezTo>
                <a:cubicBezTo>
                  <a:pt x="541658" y="3667364"/>
                  <a:pt x="594948" y="3593454"/>
                  <a:pt x="531628" y="3664689"/>
                </a:cubicBezTo>
                <a:cubicBezTo>
                  <a:pt x="503601" y="3696219"/>
                  <a:pt x="514103" y="3699098"/>
                  <a:pt x="474921" y="3728484"/>
                </a:cubicBezTo>
                <a:cubicBezTo>
                  <a:pt x="245472" y="3900572"/>
                  <a:pt x="524692" y="3682520"/>
                  <a:pt x="333154" y="3806456"/>
                </a:cubicBezTo>
                <a:cubicBezTo>
                  <a:pt x="143344" y="3929274"/>
                  <a:pt x="400984" y="3790827"/>
                  <a:pt x="219740" y="3891517"/>
                </a:cubicBezTo>
                <a:cubicBezTo>
                  <a:pt x="196648" y="3904346"/>
                  <a:pt x="171143" y="3912775"/>
                  <a:pt x="148856" y="3926958"/>
                </a:cubicBezTo>
                <a:cubicBezTo>
                  <a:pt x="118955" y="3945986"/>
                  <a:pt x="63796" y="3990754"/>
                  <a:pt x="63796" y="3990754"/>
                </a:cubicBezTo>
                <a:cubicBezTo>
                  <a:pt x="59070" y="4000205"/>
                  <a:pt x="55679" y="4010451"/>
                  <a:pt x="49619" y="4019107"/>
                </a:cubicBezTo>
                <a:cubicBezTo>
                  <a:pt x="39036" y="4034225"/>
                  <a:pt x="17339" y="4043456"/>
                  <a:pt x="14177" y="4061637"/>
                </a:cubicBezTo>
                <a:cubicBezTo>
                  <a:pt x="7283" y="4101279"/>
                  <a:pt x="18398" y="4142005"/>
                  <a:pt x="21265" y="4182140"/>
                </a:cubicBezTo>
                <a:cubicBezTo>
                  <a:pt x="23124" y="4208172"/>
                  <a:pt x="24663" y="4234276"/>
                  <a:pt x="28354" y="4260112"/>
                </a:cubicBezTo>
                <a:cubicBezTo>
                  <a:pt x="29411" y="4267509"/>
                  <a:pt x="33630" y="4274128"/>
                  <a:pt x="35442" y="4281377"/>
                </a:cubicBezTo>
                <a:cubicBezTo>
                  <a:pt x="38364" y="4293065"/>
                  <a:pt x="39609" y="4305131"/>
                  <a:pt x="42531" y="4316819"/>
                </a:cubicBezTo>
                <a:cubicBezTo>
                  <a:pt x="44343" y="4324068"/>
                  <a:pt x="47807" y="4330835"/>
                  <a:pt x="49619" y="4338084"/>
                </a:cubicBezTo>
                <a:cubicBezTo>
                  <a:pt x="52704" y="4350423"/>
                  <a:pt x="72215" y="4443781"/>
                  <a:pt x="77972" y="4458586"/>
                </a:cubicBezTo>
                <a:cubicBezTo>
                  <a:pt x="87547" y="4483207"/>
                  <a:pt x="103008" y="4505189"/>
                  <a:pt x="113414" y="4529470"/>
                </a:cubicBezTo>
                <a:cubicBezTo>
                  <a:pt x="120502" y="4546010"/>
                  <a:pt x="127069" y="4562783"/>
                  <a:pt x="134679" y="4579089"/>
                </a:cubicBezTo>
                <a:cubicBezTo>
                  <a:pt x="143616" y="4598240"/>
                  <a:pt x="156350" y="4615747"/>
                  <a:pt x="163033" y="4635796"/>
                </a:cubicBezTo>
                <a:cubicBezTo>
                  <a:pt x="167759" y="4649973"/>
                  <a:pt x="171026" y="4664722"/>
                  <a:pt x="177210" y="4678326"/>
                </a:cubicBezTo>
                <a:cubicBezTo>
                  <a:pt x="198036" y="4724144"/>
                  <a:pt x="196441" y="4698545"/>
                  <a:pt x="205563" y="4735033"/>
                </a:cubicBezTo>
                <a:cubicBezTo>
                  <a:pt x="207434" y="4742518"/>
                  <a:pt x="223517" y="4826798"/>
                  <a:pt x="233917" y="4841358"/>
                </a:cubicBezTo>
                <a:cubicBezTo>
                  <a:pt x="238260" y="4847438"/>
                  <a:pt x="248314" y="4845504"/>
                  <a:pt x="255182" y="4848447"/>
                </a:cubicBezTo>
                <a:cubicBezTo>
                  <a:pt x="264894" y="4852610"/>
                  <a:pt x="274084" y="4857898"/>
                  <a:pt x="283535" y="4862624"/>
                </a:cubicBezTo>
                <a:cubicBezTo>
                  <a:pt x="285898" y="4853173"/>
                  <a:pt x="281910" y="4838627"/>
                  <a:pt x="290624" y="4834270"/>
                </a:cubicBezTo>
                <a:cubicBezTo>
                  <a:pt x="298244" y="4830460"/>
                  <a:pt x="307662" y="4841050"/>
                  <a:pt x="311889" y="4848447"/>
                </a:cubicBezTo>
                <a:cubicBezTo>
                  <a:pt x="327129" y="4875116"/>
                  <a:pt x="336546" y="4904747"/>
                  <a:pt x="347331" y="4933507"/>
                </a:cubicBezTo>
                <a:cubicBezTo>
                  <a:pt x="350752" y="4942629"/>
                  <a:pt x="351743" y="4952494"/>
                  <a:pt x="354419" y="4961861"/>
                </a:cubicBezTo>
                <a:cubicBezTo>
                  <a:pt x="365921" y="5002119"/>
                  <a:pt x="378047" y="5042196"/>
                  <a:pt x="389861" y="5082363"/>
                </a:cubicBezTo>
                <a:cubicBezTo>
                  <a:pt x="425008" y="5345965"/>
                  <a:pt x="383895" y="5104012"/>
                  <a:pt x="418214" y="5224130"/>
                </a:cubicBezTo>
                <a:cubicBezTo>
                  <a:pt x="424198" y="5245076"/>
                  <a:pt x="424426" y="5267650"/>
                  <a:pt x="432391" y="5287926"/>
                </a:cubicBezTo>
                <a:cubicBezTo>
                  <a:pt x="450555" y="5334161"/>
                  <a:pt x="473971" y="5378175"/>
                  <a:pt x="496186" y="5422605"/>
                </a:cubicBezTo>
                <a:cubicBezTo>
                  <a:pt x="502348" y="5434928"/>
                  <a:pt x="504917" y="5452329"/>
                  <a:pt x="517452" y="5458047"/>
                </a:cubicBezTo>
                <a:cubicBezTo>
                  <a:pt x="642006" y="5514861"/>
                  <a:pt x="772977" y="5556408"/>
                  <a:pt x="900224" y="5606903"/>
                </a:cubicBezTo>
                <a:cubicBezTo>
                  <a:pt x="921854" y="5615486"/>
                  <a:pt x="942754" y="5625805"/>
                  <a:pt x="964019" y="5635256"/>
                </a:cubicBezTo>
                <a:cubicBezTo>
                  <a:pt x="1001824" y="5689600"/>
                  <a:pt x="1037712" y="5745329"/>
                  <a:pt x="1077433" y="5798289"/>
                </a:cubicBezTo>
                <a:cubicBezTo>
                  <a:pt x="1084521" y="5807740"/>
                  <a:pt x="1092437" y="5816624"/>
                  <a:pt x="1098698" y="5826642"/>
                </a:cubicBezTo>
                <a:cubicBezTo>
                  <a:pt x="1104298" y="5835603"/>
                  <a:pt x="1105829" y="5847121"/>
                  <a:pt x="1112875" y="5854996"/>
                </a:cubicBezTo>
                <a:cubicBezTo>
                  <a:pt x="1202563" y="5955236"/>
                  <a:pt x="1183472" y="5939884"/>
                  <a:pt x="1254642" y="5982586"/>
                </a:cubicBezTo>
                <a:cubicBezTo>
                  <a:pt x="1415931" y="5928824"/>
                  <a:pt x="1337501" y="5943038"/>
                  <a:pt x="1488558" y="5932968"/>
                </a:cubicBezTo>
                <a:cubicBezTo>
                  <a:pt x="1509823" y="5935331"/>
                  <a:pt x="1531680" y="5934543"/>
                  <a:pt x="1552354" y="5940056"/>
                </a:cubicBezTo>
                <a:cubicBezTo>
                  <a:pt x="1601249" y="5953094"/>
                  <a:pt x="1605571" y="5973469"/>
                  <a:pt x="1630326" y="6018028"/>
                </a:cubicBezTo>
                <a:cubicBezTo>
                  <a:pt x="1654963" y="6062375"/>
                  <a:pt x="1675648" y="6108886"/>
                  <a:pt x="1701210" y="6152707"/>
                </a:cubicBezTo>
                <a:cubicBezTo>
                  <a:pt x="1776305" y="6281441"/>
                  <a:pt x="1734641" y="6264302"/>
                  <a:pt x="1814624" y="6280298"/>
                </a:cubicBezTo>
                <a:lnTo>
                  <a:pt x="2041452" y="6195237"/>
                </a:lnTo>
                <a:cubicBezTo>
                  <a:pt x="2051300" y="6191407"/>
                  <a:pt x="2059239" y="6181061"/>
                  <a:pt x="2069805" y="6181061"/>
                </a:cubicBezTo>
                <a:cubicBezTo>
                  <a:pt x="2126709" y="6181061"/>
                  <a:pt x="2183219" y="6190512"/>
                  <a:pt x="2239926" y="6195237"/>
                </a:cubicBezTo>
                <a:cubicBezTo>
                  <a:pt x="2261827" y="6239038"/>
                  <a:pt x="2260659" y="6238516"/>
                  <a:pt x="2296633" y="6294475"/>
                </a:cubicBezTo>
                <a:cubicBezTo>
                  <a:pt x="2303021" y="6304413"/>
                  <a:pt x="2306858" y="6318622"/>
                  <a:pt x="2317898" y="6322828"/>
                </a:cubicBezTo>
                <a:cubicBezTo>
                  <a:pt x="2358612" y="6338338"/>
                  <a:pt x="2402959" y="6341731"/>
                  <a:pt x="2445489" y="6351182"/>
                </a:cubicBezTo>
                <a:cubicBezTo>
                  <a:pt x="2525824" y="6407889"/>
                  <a:pt x="2609172" y="6460551"/>
                  <a:pt x="2686493" y="6521303"/>
                </a:cubicBezTo>
                <a:cubicBezTo>
                  <a:pt x="2719572" y="6547294"/>
                  <a:pt x="2748224" y="6580224"/>
                  <a:pt x="2785731" y="6599275"/>
                </a:cubicBezTo>
                <a:cubicBezTo>
                  <a:pt x="2898035" y="6656318"/>
                  <a:pt x="3013564" y="6708297"/>
                  <a:pt x="3133061" y="6748130"/>
                </a:cubicBezTo>
                <a:lnTo>
                  <a:pt x="3218121" y="677648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063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AE775E3-0095-4308-8BC7-B500B045A91F}"/>
              </a:ext>
            </a:extLst>
          </p:cNvPr>
          <p:cNvPicPr>
            <a:picLocks noChangeAspect="1"/>
          </p:cNvPicPr>
          <p:nvPr/>
        </p:nvPicPr>
        <p:blipFill>
          <a:blip r:embed="rId2"/>
          <a:stretch>
            <a:fillRect/>
          </a:stretch>
        </p:blipFill>
        <p:spPr>
          <a:xfrm>
            <a:off x="0" y="634"/>
            <a:ext cx="12192000" cy="6856732"/>
          </a:xfrm>
          <a:prstGeom prst="rect">
            <a:avLst/>
          </a:prstGeom>
        </p:spPr>
      </p:pic>
      <p:sp>
        <p:nvSpPr>
          <p:cNvPr id="11" name="矩形 10">
            <a:extLst>
              <a:ext uri="{FF2B5EF4-FFF2-40B4-BE49-F238E27FC236}">
                <a16:creationId xmlns:a16="http://schemas.microsoft.com/office/drawing/2014/main" id="{BB4E23D4-A413-48F2-AD67-613D289C8121}"/>
              </a:ext>
            </a:extLst>
          </p:cNvPr>
          <p:cNvSpPr/>
          <p:nvPr/>
        </p:nvSpPr>
        <p:spPr>
          <a:xfrm>
            <a:off x="0" y="0"/>
            <a:ext cx="12192000" cy="685736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矩形: 圓角 6">
            <a:extLst>
              <a:ext uri="{FF2B5EF4-FFF2-40B4-BE49-F238E27FC236}">
                <a16:creationId xmlns:a16="http://schemas.microsoft.com/office/drawing/2014/main" id="{256F4287-4B96-4B00-8CC5-143E190A1819}"/>
              </a:ext>
            </a:extLst>
          </p:cNvPr>
          <p:cNvSpPr/>
          <p:nvPr/>
        </p:nvSpPr>
        <p:spPr>
          <a:xfrm>
            <a:off x="9433711" y="1892174"/>
            <a:ext cx="2142654"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Xizhi Dist.</a:t>
            </a:r>
          </a:p>
        </p:txBody>
      </p:sp>
      <p:sp>
        <p:nvSpPr>
          <p:cNvPr id="8" name="矩形: 圓角 7">
            <a:extLst>
              <a:ext uri="{FF2B5EF4-FFF2-40B4-BE49-F238E27FC236}">
                <a16:creationId xmlns:a16="http://schemas.microsoft.com/office/drawing/2014/main" id="{8A1CCC28-741E-4C86-9C59-A955AE6A101C}"/>
              </a:ext>
            </a:extLst>
          </p:cNvPr>
          <p:cNvSpPr/>
          <p:nvPr/>
        </p:nvSpPr>
        <p:spPr>
          <a:xfrm>
            <a:off x="5142369" y="5583820"/>
            <a:ext cx="2584766"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Nanggang</a:t>
            </a:r>
            <a:r>
              <a:rPr lang="en-US" sz="2400" b="1" dirty="0">
                <a:solidFill>
                  <a:schemeClr val="tx1"/>
                </a:solidFill>
              </a:rPr>
              <a:t> Dist.</a:t>
            </a:r>
          </a:p>
        </p:txBody>
      </p:sp>
      <p:sp>
        <p:nvSpPr>
          <p:cNvPr id="10" name="手繪多邊形: 圖案 9">
            <a:extLst>
              <a:ext uri="{FF2B5EF4-FFF2-40B4-BE49-F238E27FC236}">
                <a16:creationId xmlns:a16="http://schemas.microsoft.com/office/drawing/2014/main" id="{CB15A2F5-AD79-4AB2-948B-DC1D8D318139}"/>
              </a:ext>
            </a:extLst>
          </p:cNvPr>
          <p:cNvSpPr/>
          <p:nvPr/>
        </p:nvSpPr>
        <p:spPr>
          <a:xfrm>
            <a:off x="7683795" y="-14177"/>
            <a:ext cx="3218121" cy="6776484"/>
          </a:xfrm>
          <a:custGeom>
            <a:avLst/>
            <a:gdLst>
              <a:gd name="connsiteX0" fmla="*/ 1020726 w 3218121"/>
              <a:gd name="connsiteY0" fmla="*/ 0 h 6776484"/>
              <a:gd name="connsiteX1" fmla="*/ 1041991 w 3218121"/>
              <a:gd name="connsiteY1" fmla="*/ 77972 h 6776484"/>
              <a:gd name="connsiteX2" fmla="*/ 1034903 w 3218121"/>
              <a:gd name="connsiteY2" fmla="*/ 134679 h 6776484"/>
              <a:gd name="connsiteX3" fmla="*/ 1006549 w 3218121"/>
              <a:gd name="connsiteY3" fmla="*/ 148856 h 6776484"/>
              <a:gd name="connsiteX4" fmla="*/ 949842 w 3218121"/>
              <a:gd name="connsiteY4" fmla="*/ 184298 h 6776484"/>
              <a:gd name="connsiteX5" fmla="*/ 964019 w 3218121"/>
              <a:gd name="connsiteY5" fmla="*/ 205563 h 6776484"/>
              <a:gd name="connsiteX6" fmla="*/ 992372 w 3218121"/>
              <a:gd name="connsiteY6" fmla="*/ 219740 h 6776484"/>
              <a:gd name="connsiteX7" fmla="*/ 1013638 w 3218121"/>
              <a:gd name="connsiteY7" fmla="*/ 241005 h 6776484"/>
              <a:gd name="connsiteX8" fmla="*/ 1027814 w 3218121"/>
              <a:gd name="connsiteY8" fmla="*/ 269358 h 6776484"/>
              <a:gd name="connsiteX9" fmla="*/ 1020726 w 3218121"/>
              <a:gd name="connsiteY9" fmla="*/ 326065 h 6776484"/>
              <a:gd name="connsiteX10" fmla="*/ 992372 w 3218121"/>
              <a:gd name="connsiteY10" fmla="*/ 340242 h 6776484"/>
              <a:gd name="connsiteX11" fmla="*/ 886047 w 3218121"/>
              <a:gd name="connsiteY11" fmla="*/ 361507 h 6776484"/>
              <a:gd name="connsiteX12" fmla="*/ 871870 w 3218121"/>
              <a:gd name="connsiteY12" fmla="*/ 411126 h 6776484"/>
              <a:gd name="connsiteX13" fmla="*/ 886047 w 3218121"/>
              <a:gd name="connsiteY13" fmla="*/ 503275 h 6776484"/>
              <a:gd name="connsiteX14" fmla="*/ 907312 w 3218121"/>
              <a:gd name="connsiteY14" fmla="*/ 574158 h 6776484"/>
              <a:gd name="connsiteX15" fmla="*/ 914400 w 3218121"/>
              <a:gd name="connsiteY15" fmla="*/ 637954 h 6776484"/>
              <a:gd name="connsiteX16" fmla="*/ 942754 w 3218121"/>
              <a:gd name="connsiteY16" fmla="*/ 645042 h 6776484"/>
              <a:gd name="connsiteX17" fmla="*/ 949842 w 3218121"/>
              <a:gd name="connsiteY17" fmla="*/ 673396 h 6776484"/>
              <a:gd name="connsiteX18" fmla="*/ 935665 w 3218121"/>
              <a:gd name="connsiteY18" fmla="*/ 744279 h 6776484"/>
              <a:gd name="connsiteX19" fmla="*/ 893135 w 3218121"/>
              <a:gd name="connsiteY19" fmla="*/ 808075 h 6776484"/>
              <a:gd name="connsiteX20" fmla="*/ 843517 w 3218121"/>
              <a:gd name="connsiteY20" fmla="*/ 871870 h 6776484"/>
              <a:gd name="connsiteX21" fmla="*/ 800986 w 3218121"/>
              <a:gd name="connsiteY21" fmla="*/ 829340 h 6776484"/>
              <a:gd name="connsiteX22" fmla="*/ 765545 w 3218121"/>
              <a:gd name="connsiteY22" fmla="*/ 751368 h 6776484"/>
              <a:gd name="connsiteX23" fmla="*/ 708838 w 3218121"/>
              <a:gd name="connsiteY23" fmla="*/ 744279 h 6776484"/>
              <a:gd name="connsiteX24" fmla="*/ 694661 w 3218121"/>
              <a:gd name="connsiteY24" fmla="*/ 793898 h 6776484"/>
              <a:gd name="connsiteX25" fmla="*/ 637954 w 3218121"/>
              <a:gd name="connsiteY25" fmla="*/ 850605 h 6776484"/>
              <a:gd name="connsiteX26" fmla="*/ 623777 w 3218121"/>
              <a:gd name="connsiteY26" fmla="*/ 871870 h 6776484"/>
              <a:gd name="connsiteX27" fmla="*/ 552893 w 3218121"/>
              <a:gd name="connsiteY27" fmla="*/ 935665 h 6776484"/>
              <a:gd name="connsiteX28" fmla="*/ 545805 w 3218121"/>
              <a:gd name="connsiteY28" fmla="*/ 956930 h 6776484"/>
              <a:gd name="connsiteX29" fmla="*/ 552893 w 3218121"/>
              <a:gd name="connsiteY29" fmla="*/ 992372 h 6776484"/>
              <a:gd name="connsiteX30" fmla="*/ 581247 w 3218121"/>
              <a:gd name="connsiteY30" fmla="*/ 1049079 h 6776484"/>
              <a:gd name="connsiteX31" fmla="*/ 588335 w 3218121"/>
              <a:gd name="connsiteY31" fmla="*/ 1077433 h 6776484"/>
              <a:gd name="connsiteX32" fmla="*/ 602512 w 3218121"/>
              <a:gd name="connsiteY32" fmla="*/ 1134140 h 6776484"/>
              <a:gd name="connsiteX33" fmla="*/ 616689 w 3218121"/>
              <a:gd name="connsiteY33" fmla="*/ 1290084 h 6776484"/>
              <a:gd name="connsiteX34" fmla="*/ 623777 w 3218121"/>
              <a:gd name="connsiteY34" fmla="*/ 1339703 h 6776484"/>
              <a:gd name="connsiteX35" fmla="*/ 602512 w 3218121"/>
              <a:gd name="connsiteY35" fmla="*/ 1460205 h 6776484"/>
              <a:gd name="connsiteX36" fmla="*/ 588335 w 3218121"/>
              <a:gd name="connsiteY36" fmla="*/ 1481470 h 6776484"/>
              <a:gd name="connsiteX37" fmla="*/ 574158 w 3218121"/>
              <a:gd name="connsiteY37" fmla="*/ 1516912 h 6776484"/>
              <a:gd name="connsiteX38" fmla="*/ 567070 w 3218121"/>
              <a:gd name="connsiteY38" fmla="*/ 1545265 h 6776484"/>
              <a:gd name="connsiteX39" fmla="*/ 545805 w 3218121"/>
              <a:gd name="connsiteY39" fmla="*/ 1566530 h 6776484"/>
              <a:gd name="connsiteX40" fmla="*/ 467833 w 3218121"/>
              <a:gd name="connsiteY40" fmla="*/ 1616149 h 6776484"/>
              <a:gd name="connsiteX41" fmla="*/ 311889 w 3218121"/>
              <a:gd name="connsiteY41" fmla="*/ 1658679 h 6776484"/>
              <a:gd name="connsiteX42" fmla="*/ 269358 w 3218121"/>
              <a:gd name="connsiteY42" fmla="*/ 1694121 h 6776484"/>
              <a:gd name="connsiteX43" fmla="*/ 184298 w 3218121"/>
              <a:gd name="connsiteY43" fmla="*/ 1715386 h 6776484"/>
              <a:gd name="connsiteX44" fmla="*/ 170121 w 3218121"/>
              <a:gd name="connsiteY44" fmla="*/ 1935126 h 6776484"/>
              <a:gd name="connsiteX45" fmla="*/ 155945 w 3218121"/>
              <a:gd name="connsiteY45" fmla="*/ 2020186 h 6776484"/>
              <a:gd name="connsiteX46" fmla="*/ 63796 w 3218121"/>
              <a:gd name="connsiteY46" fmla="*/ 2013098 h 6776484"/>
              <a:gd name="connsiteX47" fmla="*/ 35442 w 3218121"/>
              <a:gd name="connsiteY47" fmla="*/ 2048540 h 6776484"/>
              <a:gd name="connsiteX48" fmla="*/ 28354 w 3218121"/>
              <a:gd name="connsiteY48" fmla="*/ 2140689 h 6776484"/>
              <a:gd name="connsiteX49" fmla="*/ 0 w 3218121"/>
              <a:gd name="connsiteY49" fmla="*/ 2197396 h 6776484"/>
              <a:gd name="connsiteX50" fmla="*/ 127591 w 3218121"/>
              <a:gd name="connsiteY50" fmla="*/ 2232837 h 6776484"/>
              <a:gd name="connsiteX51" fmla="*/ 184298 w 3218121"/>
              <a:gd name="connsiteY51" fmla="*/ 2254103 h 6776484"/>
              <a:gd name="connsiteX52" fmla="*/ 205563 w 3218121"/>
              <a:gd name="connsiteY52" fmla="*/ 2261191 h 6776484"/>
              <a:gd name="connsiteX53" fmla="*/ 241005 w 3218121"/>
              <a:gd name="connsiteY53" fmla="*/ 2296633 h 6776484"/>
              <a:gd name="connsiteX54" fmla="*/ 418214 w 3218121"/>
              <a:gd name="connsiteY54" fmla="*/ 2431312 h 6776484"/>
              <a:gd name="connsiteX55" fmla="*/ 439479 w 3218121"/>
              <a:gd name="connsiteY55" fmla="*/ 2480930 h 6776484"/>
              <a:gd name="connsiteX56" fmla="*/ 496186 w 3218121"/>
              <a:gd name="connsiteY56" fmla="*/ 2544726 h 6776484"/>
              <a:gd name="connsiteX57" fmla="*/ 538717 w 3218121"/>
              <a:gd name="connsiteY57" fmla="*/ 2601433 h 6776484"/>
              <a:gd name="connsiteX58" fmla="*/ 588335 w 3218121"/>
              <a:gd name="connsiteY58" fmla="*/ 2665228 h 6776484"/>
              <a:gd name="connsiteX59" fmla="*/ 602512 w 3218121"/>
              <a:gd name="connsiteY59" fmla="*/ 2693582 h 6776484"/>
              <a:gd name="connsiteX60" fmla="*/ 630865 w 3218121"/>
              <a:gd name="connsiteY60" fmla="*/ 2721935 h 6776484"/>
              <a:gd name="connsiteX61" fmla="*/ 652131 w 3218121"/>
              <a:gd name="connsiteY61" fmla="*/ 2757377 h 6776484"/>
              <a:gd name="connsiteX62" fmla="*/ 673396 w 3218121"/>
              <a:gd name="connsiteY62" fmla="*/ 2785730 h 6776484"/>
              <a:gd name="connsiteX63" fmla="*/ 701749 w 3218121"/>
              <a:gd name="connsiteY63" fmla="*/ 2828261 h 6776484"/>
              <a:gd name="connsiteX64" fmla="*/ 730103 w 3218121"/>
              <a:gd name="connsiteY64" fmla="*/ 2863703 h 6776484"/>
              <a:gd name="connsiteX65" fmla="*/ 758456 w 3218121"/>
              <a:gd name="connsiteY65" fmla="*/ 2892056 h 6776484"/>
              <a:gd name="connsiteX66" fmla="*/ 815163 w 3218121"/>
              <a:gd name="connsiteY66" fmla="*/ 3019647 h 6776484"/>
              <a:gd name="connsiteX67" fmla="*/ 843517 w 3218121"/>
              <a:gd name="connsiteY67" fmla="*/ 3083442 h 6776484"/>
              <a:gd name="connsiteX68" fmla="*/ 857693 w 3218121"/>
              <a:gd name="connsiteY68" fmla="*/ 3104707 h 6776484"/>
              <a:gd name="connsiteX69" fmla="*/ 864782 w 3218121"/>
              <a:gd name="connsiteY69" fmla="*/ 3125972 h 6776484"/>
              <a:gd name="connsiteX70" fmla="*/ 878958 w 3218121"/>
              <a:gd name="connsiteY70" fmla="*/ 3154326 h 6776484"/>
              <a:gd name="connsiteX71" fmla="*/ 864782 w 3218121"/>
              <a:gd name="connsiteY71" fmla="*/ 3203944 h 6776484"/>
              <a:gd name="connsiteX72" fmla="*/ 822252 w 3218121"/>
              <a:gd name="connsiteY72" fmla="*/ 3232298 h 6776484"/>
              <a:gd name="connsiteX73" fmla="*/ 793898 w 3218121"/>
              <a:gd name="connsiteY73" fmla="*/ 3253563 h 6776484"/>
              <a:gd name="connsiteX74" fmla="*/ 765545 w 3218121"/>
              <a:gd name="connsiteY74" fmla="*/ 3260651 h 6776484"/>
              <a:gd name="connsiteX75" fmla="*/ 701749 w 3218121"/>
              <a:gd name="connsiteY75" fmla="*/ 3281917 h 6776484"/>
              <a:gd name="connsiteX76" fmla="*/ 645042 w 3218121"/>
              <a:gd name="connsiteY76" fmla="*/ 3366977 h 6776484"/>
              <a:gd name="connsiteX77" fmla="*/ 630865 w 3218121"/>
              <a:gd name="connsiteY77" fmla="*/ 3501656 h 6776484"/>
              <a:gd name="connsiteX78" fmla="*/ 609600 w 3218121"/>
              <a:gd name="connsiteY78" fmla="*/ 3544186 h 6776484"/>
              <a:gd name="connsiteX79" fmla="*/ 595424 w 3218121"/>
              <a:gd name="connsiteY79" fmla="*/ 3586717 h 6776484"/>
              <a:gd name="connsiteX80" fmla="*/ 531628 w 3218121"/>
              <a:gd name="connsiteY80" fmla="*/ 3664689 h 6776484"/>
              <a:gd name="connsiteX81" fmla="*/ 474921 w 3218121"/>
              <a:gd name="connsiteY81" fmla="*/ 3728484 h 6776484"/>
              <a:gd name="connsiteX82" fmla="*/ 333154 w 3218121"/>
              <a:gd name="connsiteY82" fmla="*/ 3806456 h 6776484"/>
              <a:gd name="connsiteX83" fmla="*/ 219740 w 3218121"/>
              <a:gd name="connsiteY83" fmla="*/ 3891517 h 6776484"/>
              <a:gd name="connsiteX84" fmla="*/ 148856 w 3218121"/>
              <a:gd name="connsiteY84" fmla="*/ 3926958 h 6776484"/>
              <a:gd name="connsiteX85" fmla="*/ 63796 w 3218121"/>
              <a:gd name="connsiteY85" fmla="*/ 3990754 h 6776484"/>
              <a:gd name="connsiteX86" fmla="*/ 49619 w 3218121"/>
              <a:gd name="connsiteY86" fmla="*/ 4019107 h 6776484"/>
              <a:gd name="connsiteX87" fmla="*/ 14177 w 3218121"/>
              <a:gd name="connsiteY87" fmla="*/ 4061637 h 6776484"/>
              <a:gd name="connsiteX88" fmla="*/ 21265 w 3218121"/>
              <a:gd name="connsiteY88" fmla="*/ 4182140 h 6776484"/>
              <a:gd name="connsiteX89" fmla="*/ 28354 w 3218121"/>
              <a:gd name="connsiteY89" fmla="*/ 4260112 h 6776484"/>
              <a:gd name="connsiteX90" fmla="*/ 35442 w 3218121"/>
              <a:gd name="connsiteY90" fmla="*/ 4281377 h 6776484"/>
              <a:gd name="connsiteX91" fmla="*/ 42531 w 3218121"/>
              <a:gd name="connsiteY91" fmla="*/ 4316819 h 6776484"/>
              <a:gd name="connsiteX92" fmla="*/ 49619 w 3218121"/>
              <a:gd name="connsiteY92" fmla="*/ 4338084 h 6776484"/>
              <a:gd name="connsiteX93" fmla="*/ 77972 w 3218121"/>
              <a:gd name="connsiteY93" fmla="*/ 4458586 h 6776484"/>
              <a:gd name="connsiteX94" fmla="*/ 113414 w 3218121"/>
              <a:gd name="connsiteY94" fmla="*/ 4529470 h 6776484"/>
              <a:gd name="connsiteX95" fmla="*/ 134679 w 3218121"/>
              <a:gd name="connsiteY95" fmla="*/ 4579089 h 6776484"/>
              <a:gd name="connsiteX96" fmla="*/ 163033 w 3218121"/>
              <a:gd name="connsiteY96" fmla="*/ 4635796 h 6776484"/>
              <a:gd name="connsiteX97" fmla="*/ 177210 w 3218121"/>
              <a:gd name="connsiteY97" fmla="*/ 4678326 h 6776484"/>
              <a:gd name="connsiteX98" fmla="*/ 205563 w 3218121"/>
              <a:gd name="connsiteY98" fmla="*/ 4735033 h 6776484"/>
              <a:gd name="connsiteX99" fmla="*/ 233917 w 3218121"/>
              <a:gd name="connsiteY99" fmla="*/ 4841358 h 6776484"/>
              <a:gd name="connsiteX100" fmla="*/ 255182 w 3218121"/>
              <a:gd name="connsiteY100" fmla="*/ 4848447 h 6776484"/>
              <a:gd name="connsiteX101" fmla="*/ 283535 w 3218121"/>
              <a:gd name="connsiteY101" fmla="*/ 4862624 h 6776484"/>
              <a:gd name="connsiteX102" fmla="*/ 290624 w 3218121"/>
              <a:gd name="connsiteY102" fmla="*/ 4834270 h 6776484"/>
              <a:gd name="connsiteX103" fmla="*/ 311889 w 3218121"/>
              <a:gd name="connsiteY103" fmla="*/ 4848447 h 6776484"/>
              <a:gd name="connsiteX104" fmla="*/ 347331 w 3218121"/>
              <a:gd name="connsiteY104" fmla="*/ 4933507 h 6776484"/>
              <a:gd name="connsiteX105" fmla="*/ 354419 w 3218121"/>
              <a:gd name="connsiteY105" fmla="*/ 4961861 h 6776484"/>
              <a:gd name="connsiteX106" fmla="*/ 389861 w 3218121"/>
              <a:gd name="connsiteY106" fmla="*/ 5082363 h 6776484"/>
              <a:gd name="connsiteX107" fmla="*/ 418214 w 3218121"/>
              <a:gd name="connsiteY107" fmla="*/ 5224130 h 6776484"/>
              <a:gd name="connsiteX108" fmla="*/ 432391 w 3218121"/>
              <a:gd name="connsiteY108" fmla="*/ 5287926 h 6776484"/>
              <a:gd name="connsiteX109" fmla="*/ 496186 w 3218121"/>
              <a:gd name="connsiteY109" fmla="*/ 5422605 h 6776484"/>
              <a:gd name="connsiteX110" fmla="*/ 517452 w 3218121"/>
              <a:gd name="connsiteY110" fmla="*/ 5458047 h 6776484"/>
              <a:gd name="connsiteX111" fmla="*/ 900224 w 3218121"/>
              <a:gd name="connsiteY111" fmla="*/ 5606903 h 6776484"/>
              <a:gd name="connsiteX112" fmla="*/ 964019 w 3218121"/>
              <a:gd name="connsiteY112" fmla="*/ 5635256 h 6776484"/>
              <a:gd name="connsiteX113" fmla="*/ 1077433 w 3218121"/>
              <a:gd name="connsiteY113" fmla="*/ 5798289 h 6776484"/>
              <a:gd name="connsiteX114" fmla="*/ 1098698 w 3218121"/>
              <a:gd name="connsiteY114" fmla="*/ 5826642 h 6776484"/>
              <a:gd name="connsiteX115" fmla="*/ 1112875 w 3218121"/>
              <a:gd name="connsiteY115" fmla="*/ 5854996 h 6776484"/>
              <a:gd name="connsiteX116" fmla="*/ 1254642 w 3218121"/>
              <a:gd name="connsiteY116" fmla="*/ 5982586 h 6776484"/>
              <a:gd name="connsiteX117" fmla="*/ 1488558 w 3218121"/>
              <a:gd name="connsiteY117" fmla="*/ 5932968 h 6776484"/>
              <a:gd name="connsiteX118" fmla="*/ 1552354 w 3218121"/>
              <a:gd name="connsiteY118" fmla="*/ 5940056 h 6776484"/>
              <a:gd name="connsiteX119" fmla="*/ 1630326 w 3218121"/>
              <a:gd name="connsiteY119" fmla="*/ 6018028 h 6776484"/>
              <a:gd name="connsiteX120" fmla="*/ 1701210 w 3218121"/>
              <a:gd name="connsiteY120" fmla="*/ 6152707 h 6776484"/>
              <a:gd name="connsiteX121" fmla="*/ 1814624 w 3218121"/>
              <a:gd name="connsiteY121" fmla="*/ 6280298 h 6776484"/>
              <a:gd name="connsiteX122" fmla="*/ 2041452 w 3218121"/>
              <a:gd name="connsiteY122" fmla="*/ 6195237 h 6776484"/>
              <a:gd name="connsiteX123" fmla="*/ 2069805 w 3218121"/>
              <a:gd name="connsiteY123" fmla="*/ 6181061 h 6776484"/>
              <a:gd name="connsiteX124" fmla="*/ 2239926 w 3218121"/>
              <a:gd name="connsiteY124" fmla="*/ 6195237 h 6776484"/>
              <a:gd name="connsiteX125" fmla="*/ 2296633 w 3218121"/>
              <a:gd name="connsiteY125" fmla="*/ 6294475 h 6776484"/>
              <a:gd name="connsiteX126" fmla="*/ 2317898 w 3218121"/>
              <a:gd name="connsiteY126" fmla="*/ 6322828 h 6776484"/>
              <a:gd name="connsiteX127" fmla="*/ 2445489 w 3218121"/>
              <a:gd name="connsiteY127" fmla="*/ 6351182 h 6776484"/>
              <a:gd name="connsiteX128" fmla="*/ 2686493 w 3218121"/>
              <a:gd name="connsiteY128" fmla="*/ 6521303 h 6776484"/>
              <a:gd name="connsiteX129" fmla="*/ 2785731 w 3218121"/>
              <a:gd name="connsiteY129" fmla="*/ 6599275 h 6776484"/>
              <a:gd name="connsiteX130" fmla="*/ 3133061 w 3218121"/>
              <a:gd name="connsiteY130" fmla="*/ 6748130 h 6776484"/>
              <a:gd name="connsiteX131" fmla="*/ 3218121 w 3218121"/>
              <a:gd name="connsiteY131" fmla="*/ 6776484 h 677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218121" h="6776484">
                <a:moveTo>
                  <a:pt x="1020726" y="0"/>
                </a:moveTo>
                <a:cubicBezTo>
                  <a:pt x="1026287" y="16681"/>
                  <a:pt x="1041991" y="57931"/>
                  <a:pt x="1041991" y="77972"/>
                </a:cubicBezTo>
                <a:cubicBezTo>
                  <a:pt x="1041991" y="97021"/>
                  <a:pt x="1043422" y="117641"/>
                  <a:pt x="1034903" y="134679"/>
                </a:cubicBezTo>
                <a:cubicBezTo>
                  <a:pt x="1030177" y="144130"/>
                  <a:pt x="1015676" y="143532"/>
                  <a:pt x="1006549" y="148856"/>
                </a:cubicBezTo>
                <a:cubicBezTo>
                  <a:pt x="987295" y="160088"/>
                  <a:pt x="968744" y="172484"/>
                  <a:pt x="949842" y="184298"/>
                </a:cubicBezTo>
                <a:cubicBezTo>
                  <a:pt x="954568" y="191386"/>
                  <a:pt x="957474" y="200109"/>
                  <a:pt x="964019" y="205563"/>
                </a:cubicBezTo>
                <a:cubicBezTo>
                  <a:pt x="972136" y="212328"/>
                  <a:pt x="983774" y="213598"/>
                  <a:pt x="992372" y="219740"/>
                </a:cubicBezTo>
                <a:cubicBezTo>
                  <a:pt x="1000529" y="225567"/>
                  <a:pt x="1006549" y="233917"/>
                  <a:pt x="1013638" y="241005"/>
                </a:cubicBezTo>
                <a:cubicBezTo>
                  <a:pt x="1018363" y="250456"/>
                  <a:pt x="1026937" y="258828"/>
                  <a:pt x="1027814" y="269358"/>
                </a:cubicBezTo>
                <a:cubicBezTo>
                  <a:pt x="1029396" y="288342"/>
                  <a:pt x="1029245" y="309027"/>
                  <a:pt x="1020726" y="326065"/>
                </a:cubicBezTo>
                <a:cubicBezTo>
                  <a:pt x="1016000" y="335516"/>
                  <a:pt x="1001547" y="334999"/>
                  <a:pt x="992372" y="340242"/>
                </a:cubicBezTo>
                <a:cubicBezTo>
                  <a:pt x="938665" y="370932"/>
                  <a:pt x="1008883" y="351271"/>
                  <a:pt x="886047" y="361507"/>
                </a:cubicBezTo>
                <a:cubicBezTo>
                  <a:pt x="881321" y="378047"/>
                  <a:pt x="871870" y="393924"/>
                  <a:pt x="871870" y="411126"/>
                </a:cubicBezTo>
                <a:cubicBezTo>
                  <a:pt x="871870" y="442204"/>
                  <a:pt x="880646" y="472670"/>
                  <a:pt x="886047" y="503275"/>
                </a:cubicBezTo>
                <a:cubicBezTo>
                  <a:pt x="890065" y="526043"/>
                  <a:pt x="900323" y="553192"/>
                  <a:pt x="907312" y="574158"/>
                </a:cubicBezTo>
                <a:cubicBezTo>
                  <a:pt x="909675" y="595423"/>
                  <a:pt x="904831" y="618817"/>
                  <a:pt x="914400" y="637954"/>
                </a:cubicBezTo>
                <a:cubicBezTo>
                  <a:pt x="918757" y="646668"/>
                  <a:pt x="935865" y="638153"/>
                  <a:pt x="942754" y="645042"/>
                </a:cubicBezTo>
                <a:cubicBezTo>
                  <a:pt x="949643" y="651931"/>
                  <a:pt x="947479" y="663945"/>
                  <a:pt x="949842" y="673396"/>
                </a:cubicBezTo>
                <a:cubicBezTo>
                  <a:pt x="949220" y="677128"/>
                  <a:pt x="940772" y="734795"/>
                  <a:pt x="935665" y="744279"/>
                </a:cubicBezTo>
                <a:cubicBezTo>
                  <a:pt x="923548" y="766782"/>
                  <a:pt x="904565" y="785215"/>
                  <a:pt x="893135" y="808075"/>
                </a:cubicBezTo>
                <a:cubicBezTo>
                  <a:pt x="861441" y="871465"/>
                  <a:pt x="884831" y="858099"/>
                  <a:pt x="843517" y="871870"/>
                </a:cubicBezTo>
                <a:cubicBezTo>
                  <a:pt x="829340" y="857693"/>
                  <a:pt x="811750" y="846255"/>
                  <a:pt x="800986" y="829340"/>
                </a:cubicBezTo>
                <a:cubicBezTo>
                  <a:pt x="777349" y="792196"/>
                  <a:pt x="819260" y="782702"/>
                  <a:pt x="765545" y="751368"/>
                </a:cubicBezTo>
                <a:cubicBezTo>
                  <a:pt x="749091" y="741769"/>
                  <a:pt x="727740" y="746642"/>
                  <a:pt x="708838" y="744279"/>
                </a:cubicBezTo>
                <a:cubicBezTo>
                  <a:pt x="704112" y="760819"/>
                  <a:pt x="702354" y="778513"/>
                  <a:pt x="694661" y="793898"/>
                </a:cubicBezTo>
                <a:cubicBezTo>
                  <a:pt x="672775" y="837669"/>
                  <a:pt x="667597" y="820962"/>
                  <a:pt x="637954" y="850605"/>
                </a:cubicBezTo>
                <a:cubicBezTo>
                  <a:pt x="631930" y="856629"/>
                  <a:pt x="629801" y="865846"/>
                  <a:pt x="623777" y="871870"/>
                </a:cubicBezTo>
                <a:cubicBezTo>
                  <a:pt x="601299" y="894347"/>
                  <a:pt x="576521" y="914400"/>
                  <a:pt x="552893" y="935665"/>
                </a:cubicBezTo>
                <a:cubicBezTo>
                  <a:pt x="550530" y="942753"/>
                  <a:pt x="545805" y="949458"/>
                  <a:pt x="545805" y="956930"/>
                </a:cubicBezTo>
                <a:cubicBezTo>
                  <a:pt x="545805" y="968978"/>
                  <a:pt x="549431" y="980832"/>
                  <a:pt x="552893" y="992372"/>
                </a:cubicBezTo>
                <a:cubicBezTo>
                  <a:pt x="562351" y="1023900"/>
                  <a:pt x="565289" y="1025143"/>
                  <a:pt x="581247" y="1049079"/>
                </a:cubicBezTo>
                <a:cubicBezTo>
                  <a:pt x="583610" y="1058530"/>
                  <a:pt x="585659" y="1068066"/>
                  <a:pt x="588335" y="1077433"/>
                </a:cubicBezTo>
                <a:cubicBezTo>
                  <a:pt x="598399" y="1112658"/>
                  <a:pt x="595305" y="1087291"/>
                  <a:pt x="602512" y="1134140"/>
                </a:cubicBezTo>
                <a:cubicBezTo>
                  <a:pt x="613756" y="1207233"/>
                  <a:pt x="608167" y="1200608"/>
                  <a:pt x="616689" y="1290084"/>
                </a:cubicBezTo>
                <a:cubicBezTo>
                  <a:pt x="618273" y="1306716"/>
                  <a:pt x="621414" y="1323163"/>
                  <a:pt x="623777" y="1339703"/>
                </a:cubicBezTo>
                <a:cubicBezTo>
                  <a:pt x="621521" y="1364523"/>
                  <a:pt x="621401" y="1431873"/>
                  <a:pt x="602512" y="1460205"/>
                </a:cubicBezTo>
                <a:cubicBezTo>
                  <a:pt x="597786" y="1467293"/>
                  <a:pt x="592145" y="1473850"/>
                  <a:pt x="588335" y="1481470"/>
                </a:cubicBezTo>
                <a:cubicBezTo>
                  <a:pt x="582645" y="1492851"/>
                  <a:pt x="578182" y="1504841"/>
                  <a:pt x="574158" y="1516912"/>
                </a:cubicBezTo>
                <a:cubicBezTo>
                  <a:pt x="571077" y="1526154"/>
                  <a:pt x="571903" y="1536807"/>
                  <a:pt x="567070" y="1545265"/>
                </a:cubicBezTo>
                <a:cubicBezTo>
                  <a:pt x="562097" y="1553969"/>
                  <a:pt x="553962" y="1560703"/>
                  <a:pt x="545805" y="1566530"/>
                </a:cubicBezTo>
                <a:cubicBezTo>
                  <a:pt x="520736" y="1584436"/>
                  <a:pt x="497956" y="1609694"/>
                  <a:pt x="467833" y="1616149"/>
                </a:cubicBezTo>
                <a:cubicBezTo>
                  <a:pt x="348856" y="1641644"/>
                  <a:pt x="400272" y="1625536"/>
                  <a:pt x="311889" y="1658679"/>
                </a:cubicBezTo>
                <a:cubicBezTo>
                  <a:pt x="297712" y="1670493"/>
                  <a:pt x="286222" y="1686626"/>
                  <a:pt x="269358" y="1694121"/>
                </a:cubicBezTo>
                <a:cubicBezTo>
                  <a:pt x="242651" y="1705991"/>
                  <a:pt x="184298" y="1715386"/>
                  <a:pt x="184298" y="1715386"/>
                </a:cubicBezTo>
                <a:cubicBezTo>
                  <a:pt x="162580" y="1823981"/>
                  <a:pt x="190805" y="1673125"/>
                  <a:pt x="170121" y="1935126"/>
                </a:cubicBezTo>
                <a:cubicBezTo>
                  <a:pt x="167859" y="1963781"/>
                  <a:pt x="160670" y="1991833"/>
                  <a:pt x="155945" y="2020186"/>
                </a:cubicBezTo>
                <a:cubicBezTo>
                  <a:pt x="125229" y="2017823"/>
                  <a:pt x="93784" y="2006042"/>
                  <a:pt x="63796" y="2013098"/>
                </a:cubicBezTo>
                <a:cubicBezTo>
                  <a:pt x="49069" y="2016563"/>
                  <a:pt x="39491" y="2033963"/>
                  <a:pt x="35442" y="2048540"/>
                </a:cubicBezTo>
                <a:cubicBezTo>
                  <a:pt x="27197" y="2078223"/>
                  <a:pt x="33419" y="2110301"/>
                  <a:pt x="28354" y="2140689"/>
                </a:cubicBezTo>
                <a:cubicBezTo>
                  <a:pt x="24501" y="2163807"/>
                  <a:pt x="12204" y="2179090"/>
                  <a:pt x="0" y="2197396"/>
                </a:cubicBezTo>
                <a:cubicBezTo>
                  <a:pt x="20575" y="2259115"/>
                  <a:pt x="-4095" y="2206500"/>
                  <a:pt x="127591" y="2232837"/>
                </a:cubicBezTo>
                <a:cubicBezTo>
                  <a:pt x="147387" y="2236796"/>
                  <a:pt x="165326" y="2247204"/>
                  <a:pt x="184298" y="2254103"/>
                </a:cubicBezTo>
                <a:cubicBezTo>
                  <a:pt x="191320" y="2256656"/>
                  <a:pt x="198475" y="2258828"/>
                  <a:pt x="205563" y="2261191"/>
                </a:cubicBezTo>
                <a:cubicBezTo>
                  <a:pt x="237461" y="2309037"/>
                  <a:pt x="199656" y="2258237"/>
                  <a:pt x="241005" y="2296633"/>
                </a:cubicBezTo>
                <a:cubicBezTo>
                  <a:pt x="366898" y="2413534"/>
                  <a:pt x="265316" y="2343942"/>
                  <a:pt x="418214" y="2431312"/>
                </a:cubicBezTo>
                <a:cubicBezTo>
                  <a:pt x="425302" y="2447851"/>
                  <a:pt x="430412" y="2465387"/>
                  <a:pt x="439479" y="2480930"/>
                </a:cubicBezTo>
                <a:cubicBezTo>
                  <a:pt x="482838" y="2555259"/>
                  <a:pt x="451255" y="2480539"/>
                  <a:pt x="496186" y="2544726"/>
                </a:cubicBezTo>
                <a:cubicBezTo>
                  <a:pt x="540067" y="2607412"/>
                  <a:pt x="494157" y="2571726"/>
                  <a:pt x="538717" y="2601433"/>
                </a:cubicBezTo>
                <a:cubicBezTo>
                  <a:pt x="571220" y="2666441"/>
                  <a:pt x="528257" y="2587985"/>
                  <a:pt x="588335" y="2665228"/>
                </a:cubicBezTo>
                <a:cubicBezTo>
                  <a:pt x="594822" y="2673569"/>
                  <a:pt x="596172" y="2685128"/>
                  <a:pt x="602512" y="2693582"/>
                </a:cubicBezTo>
                <a:cubicBezTo>
                  <a:pt x="610531" y="2704275"/>
                  <a:pt x="622659" y="2711385"/>
                  <a:pt x="630865" y="2721935"/>
                </a:cubicBezTo>
                <a:cubicBezTo>
                  <a:pt x="639324" y="2732810"/>
                  <a:pt x="644488" y="2745914"/>
                  <a:pt x="652131" y="2757377"/>
                </a:cubicBezTo>
                <a:cubicBezTo>
                  <a:pt x="658684" y="2767207"/>
                  <a:pt x="666621" y="2776052"/>
                  <a:pt x="673396" y="2785730"/>
                </a:cubicBezTo>
                <a:cubicBezTo>
                  <a:pt x="683167" y="2799689"/>
                  <a:pt x="691728" y="2814481"/>
                  <a:pt x="701749" y="2828261"/>
                </a:cubicBezTo>
                <a:cubicBezTo>
                  <a:pt x="710648" y="2840497"/>
                  <a:pt x="720052" y="2852395"/>
                  <a:pt x="730103" y="2863703"/>
                </a:cubicBezTo>
                <a:cubicBezTo>
                  <a:pt x="738983" y="2873693"/>
                  <a:pt x="751042" y="2880935"/>
                  <a:pt x="758456" y="2892056"/>
                </a:cubicBezTo>
                <a:cubicBezTo>
                  <a:pt x="778326" y="2921861"/>
                  <a:pt x="802882" y="2988944"/>
                  <a:pt x="815163" y="3019647"/>
                </a:cubicBezTo>
                <a:cubicBezTo>
                  <a:pt x="825291" y="3044967"/>
                  <a:pt x="830271" y="3060261"/>
                  <a:pt x="843517" y="3083442"/>
                </a:cubicBezTo>
                <a:cubicBezTo>
                  <a:pt x="847744" y="3090839"/>
                  <a:pt x="853883" y="3097087"/>
                  <a:pt x="857693" y="3104707"/>
                </a:cubicBezTo>
                <a:cubicBezTo>
                  <a:pt x="861035" y="3111390"/>
                  <a:pt x="861839" y="3119104"/>
                  <a:pt x="864782" y="3125972"/>
                </a:cubicBezTo>
                <a:cubicBezTo>
                  <a:pt x="868944" y="3135684"/>
                  <a:pt x="874233" y="3144875"/>
                  <a:pt x="878958" y="3154326"/>
                </a:cubicBezTo>
                <a:cubicBezTo>
                  <a:pt x="874233" y="3170865"/>
                  <a:pt x="874899" y="3190033"/>
                  <a:pt x="864782" y="3203944"/>
                </a:cubicBezTo>
                <a:cubicBezTo>
                  <a:pt x="854761" y="3217724"/>
                  <a:pt x="836210" y="3222527"/>
                  <a:pt x="822252" y="3232298"/>
                </a:cubicBezTo>
                <a:cubicBezTo>
                  <a:pt x="812574" y="3239073"/>
                  <a:pt x="804465" y="3248280"/>
                  <a:pt x="793898" y="3253563"/>
                </a:cubicBezTo>
                <a:cubicBezTo>
                  <a:pt x="785185" y="3257920"/>
                  <a:pt x="774856" y="3257786"/>
                  <a:pt x="765545" y="3260651"/>
                </a:cubicBezTo>
                <a:cubicBezTo>
                  <a:pt x="744121" y="3267243"/>
                  <a:pt x="723014" y="3274828"/>
                  <a:pt x="701749" y="3281917"/>
                </a:cubicBezTo>
                <a:cubicBezTo>
                  <a:pt x="681513" y="3306200"/>
                  <a:pt x="652784" y="3334072"/>
                  <a:pt x="645042" y="3366977"/>
                </a:cubicBezTo>
                <a:cubicBezTo>
                  <a:pt x="641780" y="3380841"/>
                  <a:pt x="637140" y="3479695"/>
                  <a:pt x="630865" y="3501656"/>
                </a:cubicBezTo>
                <a:cubicBezTo>
                  <a:pt x="626511" y="3516896"/>
                  <a:pt x="615696" y="3529555"/>
                  <a:pt x="609600" y="3544186"/>
                </a:cubicBezTo>
                <a:cubicBezTo>
                  <a:pt x="603853" y="3557980"/>
                  <a:pt x="603713" y="3574283"/>
                  <a:pt x="595424" y="3586717"/>
                </a:cubicBezTo>
                <a:cubicBezTo>
                  <a:pt x="541658" y="3667364"/>
                  <a:pt x="594948" y="3593454"/>
                  <a:pt x="531628" y="3664689"/>
                </a:cubicBezTo>
                <a:cubicBezTo>
                  <a:pt x="503601" y="3696219"/>
                  <a:pt x="514103" y="3699098"/>
                  <a:pt x="474921" y="3728484"/>
                </a:cubicBezTo>
                <a:cubicBezTo>
                  <a:pt x="245472" y="3900572"/>
                  <a:pt x="524692" y="3682520"/>
                  <a:pt x="333154" y="3806456"/>
                </a:cubicBezTo>
                <a:cubicBezTo>
                  <a:pt x="143344" y="3929274"/>
                  <a:pt x="400984" y="3790827"/>
                  <a:pt x="219740" y="3891517"/>
                </a:cubicBezTo>
                <a:cubicBezTo>
                  <a:pt x="196648" y="3904346"/>
                  <a:pt x="171143" y="3912775"/>
                  <a:pt x="148856" y="3926958"/>
                </a:cubicBezTo>
                <a:cubicBezTo>
                  <a:pt x="118955" y="3945986"/>
                  <a:pt x="63796" y="3990754"/>
                  <a:pt x="63796" y="3990754"/>
                </a:cubicBezTo>
                <a:cubicBezTo>
                  <a:pt x="59070" y="4000205"/>
                  <a:pt x="55679" y="4010451"/>
                  <a:pt x="49619" y="4019107"/>
                </a:cubicBezTo>
                <a:cubicBezTo>
                  <a:pt x="39036" y="4034225"/>
                  <a:pt x="17339" y="4043456"/>
                  <a:pt x="14177" y="4061637"/>
                </a:cubicBezTo>
                <a:cubicBezTo>
                  <a:pt x="7283" y="4101279"/>
                  <a:pt x="18398" y="4142005"/>
                  <a:pt x="21265" y="4182140"/>
                </a:cubicBezTo>
                <a:cubicBezTo>
                  <a:pt x="23124" y="4208172"/>
                  <a:pt x="24663" y="4234276"/>
                  <a:pt x="28354" y="4260112"/>
                </a:cubicBezTo>
                <a:cubicBezTo>
                  <a:pt x="29411" y="4267509"/>
                  <a:pt x="33630" y="4274128"/>
                  <a:pt x="35442" y="4281377"/>
                </a:cubicBezTo>
                <a:cubicBezTo>
                  <a:pt x="38364" y="4293065"/>
                  <a:pt x="39609" y="4305131"/>
                  <a:pt x="42531" y="4316819"/>
                </a:cubicBezTo>
                <a:cubicBezTo>
                  <a:pt x="44343" y="4324068"/>
                  <a:pt x="47807" y="4330835"/>
                  <a:pt x="49619" y="4338084"/>
                </a:cubicBezTo>
                <a:cubicBezTo>
                  <a:pt x="52704" y="4350423"/>
                  <a:pt x="72215" y="4443781"/>
                  <a:pt x="77972" y="4458586"/>
                </a:cubicBezTo>
                <a:cubicBezTo>
                  <a:pt x="87547" y="4483207"/>
                  <a:pt x="103008" y="4505189"/>
                  <a:pt x="113414" y="4529470"/>
                </a:cubicBezTo>
                <a:cubicBezTo>
                  <a:pt x="120502" y="4546010"/>
                  <a:pt x="127069" y="4562783"/>
                  <a:pt x="134679" y="4579089"/>
                </a:cubicBezTo>
                <a:cubicBezTo>
                  <a:pt x="143616" y="4598240"/>
                  <a:pt x="156350" y="4615747"/>
                  <a:pt x="163033" y="4635796"/>
                </a:cubicBezTo>
                <a:cubicBezTo>
                  <a:pt x="167759" y="4649973"/>
                  <a:pt x="171026" y="4664722"/>
                  <a:pt x="177210" y="4678326"/>
                </a:cubicBezTo>
                <a:cubicBezTo>
                  <a:pt x="198036" y="4724144"/>
                  <a:pt x="196441" y="4698545"/>
                  <a:pt x="205563" y="4735033"/>
                </a:cubicBezTo>
                <a:cubicBezTo>
                  <a:pt x="207434" y="4742518"/>
                  <a:pt x="223517" y="4826798"/>
                  <a:pt x="233917" y="4841358"/>
                </a:cubicBezTo>
                <a:cubicBezTo>
                  <a:pt x="238260" y="4847438"/>
                  <a:pt x="248314" y="4845504"/>
                  <a:pt x="255182" y="4848447"/>
                </a:cubicBezTo>
                <a:cubicBezTo>
                  <a:pt x="264894" y="4852610"/>
                  <a:pt x="274084" y="4857898"/>
                  <a:pt x="283535" y="4862624"/>
                </a:cubicBezTo>
                <a:cubicBezTo>
                  <a:pt x="285898" y="4853173"/>
                  <a:pt x="281910" y="4838627"/>
                  <a:pt x="290624" y="4834270"/>
                </a:cubicBezTo>
                <a:cubicBezTo>
                  <a:pt x="298244" y="4830460"/>
                  <a:pt x="307662" y="4841050"/>
                  <a:pt x="311889" y="4848447"/>
                </a:cubicBezTo>
                <a:cubicBezTo>
                  <a:pt x="327129" y="4875116"/>
                  <a:pt x="336546" y="4904747"/>
                  <a:pt x="347331" y="4933507"/>
                </a:cubicBezTo>
                <a:cubicBezTo>
                  <a:pt x="350752" y="4942629"/>
                  <a:pt x="351743" y="4952494"/>
                  <a:pt x="354419" y="4961861"/>
                </a:cubicBezTo>
                <a:cubicBezTo>
                  <a:pt x="365921" y="5002119"/>
                  <a:pt x="378047" y="5042196"/>
                  <a:pt x="389861" y="5082363"/>
                </a:cubicBezTo>
                <a:cubicBezTo>
                  <a:pt x="425008" y="5345965"/>
                  <a:pt x="383895" y="5104012"/>
                  <a:pt x="418214" y="5224130"/>
                </a:cubicBezTo>
                <a:cubicBezTo>
                  <a:pt x="424198" y="5245076"/>
                  <a:pt x="424426" y="5267650"/>
                  <a:pt x="432391" y="5287926"/>
                </a:cubicBezTo>
                <a:cubicBezTo>
                  <a:pt x="450555" y="5334161"/>
                  <a:pt x="473971" y="5378175"/>
                  <a:pt x="496186" y="5422605"/>
                </a:cubicBezTo>
                <a:cubicBezTo>
                  <a:pt x="502348" y="5434928"/>
                  <a:pt x="504917" y="5452329"/>
                  <a:pt x="517452" y="5458047"/>
                </a:cubicBezTo>
                <a:cubicBezTo>
                  <a:pt x="642006" y="5514861"/>
                  <a:pt x="772977" y="5556408"/>
                  <a:pt x="900224" y="5606903"/>
                </a:cubicBezTo>
                <a:cubicBezTo>
                  <a:pt x="921854" y="5615486"/>
                  <a:pt x="942754" y="5625805"/>
                  <a:pt x="964019" y="5635256"/>
                </a:cubicBezTo>
                <a:cubicBezTo>
                  <a:pt x="1001824" y="5689600"/>
                  <a:pt x="1037712" y="5745329"/>
                  <a:pt x="1077433" y="5798289"/>
                </a:cubicBezTo>
                <a:cubicBezTo>
                  <a:pt x="1084521" y="5807740"/>
                  <a:pt x="1092437" y="5816624"/>
                  <a:pt x="1098698" y="5826642"/>
                </a:cubicBezTo>
                <a:cubicBezTo>
                  <a:pt x="1104298" y="5835603"/>
                  <a:pt x="1105829" y="5847121"/>
                  <a:pt x="1112875" y="5854996"/>
                </a:cubicBezTo>
                <a:cubicBezTo>
                  <a:pt x="1202563" y="5955236"/>
                  <a:pt x="1183472" y="5939884"/>
                  <a:pt x="1254642" y="5982586"/>
                </a:cubicBezTo>
                <a:cubicBezTo>
                  <a:pt x="1415931" y="5928824"/>
                  <a:pt x="1337501" y="5943038"/>
                  <a:pt x="1488558" y="5932968"/>
                </a:cubicBezTo>
                <a:cubicBezTo>
                  <a:pt x="1509823" y="5935331"/>
                  <a:pt x="1531680" y="5934543"/>
                  <a:pt x="1552354" y="5940056"/>
                </a:cubicBezTo>
                <a:cubicBezTo>
                  <a:pt x="1601249" y="5953094"/>
                  <a:pt x="1605571" y="5973469"/>
                  <a:pt x="1630326" y="6018028"/>
                </a:cubicBezTo>
                <a:cubicBezTo>
                  <a:pt x="1654963" y="6062375"/>
                  <a:pt x="1675648" y="6108886"/>
                  <a:pt x="1701210" y="6152707"/>
                </a:cubicBezTo>
                <a:cubicBezTo>
                  <a:pt x="1776305" y="6281441"/>
                  <a:pt x="1734641" y="6264302"/>
                  <a:pt x="1814624" y="6280298"/>
                </a:cubicBezTo>
                <a:lnTo>
                  <a:pt x="2041452" y="6195237"/>
                </a:lnTo>
                <a:cubicBezTo>
                  <a:pt x="2051300" y="6191407"/>
                  <a:pt x="2059239" y="6181061"/>
                  <a:pt x="2069805" y="6181061"/>
                </a:cubicBezTo>
                <a:cubicBezTo>
                  <a:pt x="2126709" y="6181061"/>
                  <a:pt x="2183219" y="6190512"/>
                  <a:pt x="2239926" y="6195237"/>
                </a:cubicBezTo>
                <a:cubicBezTo>
                  <a:pt x="2261827" y="6239038"/>
                  <a:pt x="2260659" y="6238516"/>
                  <a:pt x="2296633" y="6294475"/>
                </a:cubicBezTo>
                <a:cubicBezTo>
                  <a:pt x="2303021" y="6304413"/>
                  <a:pt x="2306858" y="6318622"/>
                  <a:pt x="2317898" y="6322828"/>
                </a:cubicBezTo>
                <a:cubicBezTo>
                  <a:pt x="2358612" y="6338338"/>
                  <a:pt x="2402959" y="6341731"/>
                  <a:pt x="2445489" y="6351182"/>
                </a:cubicBezTo>
                <a:cubicBezTo>
                  <a:pt x="2525824" y="6407889"/>
                  <a:pt x="2609172" y="6460551"/>
                  <a:pt x="2686493" y="6521303"/>
                </a:cubicBezTo>
                <a:cubicBezTo>
                  <a:pt x="2719572" y="6547294"/>
                  <a:pt x="2748224" y="6580224"/>
                  <a:pt x="2785731" y="6599275"/>
                </a:cubicBezTo>
                <a:cubicBezTo>
                  <a:pt x="2898035" y="6656318"/>
                  <a:pt x="3013564" y="6708297"/>
                  <a:pt x="3133061" y="6748130"/>
                </a:cubicBezTo>
                <a:lnTo>
                  <a:pt x="3218121" y="677648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手繪多邊形: 圖案 11">
            <a:extLst>
              <a:ext uri="{FF2B5EF4-FFF2-40B4-BE49-F238E27FC236}">
                <a16:creationId xmlns:a16="http://schemas.microsoft.com/office/drawing/2014/main" id="{32B529F7-5A92-4B1A-BE62-58C15D0002BD}"/>
              </a:ext>
            </a:extLst>
          </p:cNvPr>
          <p:cNvSpPr/>
          <p:nvPr/>
        </p:nvSpPr>
        <p:spPr>
          <a:xfrm>
            <a:off x="7088" y="3452037"/>
            <a:ext cx="7868116" cy="1956391"/>
          </a:xfrm>
          <a:custGeom>
            <a:avLst/>
            <a:gdLst>
              <a:gd name="connsiteX0" fmla="*/ 0 w 7868116"/>
              <a:gd name="connsiteY0" fmla="*/ 1878419 h 1956391"/>
              <a:gd name="connsiteX1" fmla="*/ 439479 w 7868116"/>
              <a:gd name="connsiteY1" fmla="*/ 1878419 h 1956391"/>
              <a:gd name="connsiteX2" fmla="*/ 694661 w 7868116"/>
              <a:gd name="connsiteY2" fmla="*/ 1857154 h 1956391"/>
              <a:gd name="connsiteX3" fmla="*/ 1275907 w 7868116"/>
              <a:gd name="connsiteY3" fmla="*/ 1920949 h 1956391"/>
              <a:gd name="connsiteX4" fmla="*/ 1587796 w 7868116"/>
              <a:gd name="connsiteY4" fmla="*/ 1956391 h 1956391"/>
              <a:gd name="connsiteX5" fmla="*/ 1906772 w 7868116"/>
              <a:gd name="connsiteY5" fmla="*/ 1949303 h 1956391"/>
              <a:gd name="connsiteX6" fmla="*/ 2686493 w 7868116"/>
              <a:gd name="connsiteY6" fmla="*/ 1935126 h 1956391"/>
              <a:gd name="connsiteX7" fmla="*/ 2799907 w 7868116"/>
              <a:gd name="connsiteY7" fmla="*/ 1920949 h 1956391"/>
              <a:gd name="connsiteX8" fmla="*/ 2863703 w 7868116"/>
              <a:gd name="connsiteY8" fmla="*/ 1913861 h 1956391"/>
              <a:gd name="connsiteX9" fmla="*/ 2984205 w 7868116"/>
              <a:gd name="connsiteY9" fmla="*/ 1857154 h 1956391"/>
              <a:gd name="connsiteX10" fmla="*/ 3055089 w 7868116"/>
              <a:gd name="connsiteY10" fmla="*/ 1814623 h 1956391"/>
              <a:gd name="connsiteX11" fmla="*/ 3104707 w 7868116"/>
              <a:gd name="connsiteY11" fmla="*/ 1772093 h 1956391"/>
              <a:gd name="connsiteX12" fmla="*/ 3140149 w 7868116"/>
              <a:gd name="connsiteY12" fmla="*/ 1743740 h 1956391"/>
              <a:gd name="connsiteX13" fmla="*/ 3218121 w 7868116"/>
              <a:gd name="connsiteY13" fmla="*/ 1665768 h 1956391"/>
              <a:gd name="connsiteX14" fmla="*/ 3246475 w 7868116"/>
              <a:gd name="connsiteY14" fmla="*/ 1630326 h 1956391"/>
              <a:gd name="connsiteX15" fmla="*/ 3274828 w 7868116"/>
              <a:gd name="connsiteY15" fmla="*/ 1601972 h 1956391"/>
              <a:gd name="connsiteX16" fmla="*/ 3296093 w 7868116"/>
              <a:gd name="connsiteY16" fmla="*/ 1573619 h 1956391"/>
              <a:gd name="connsiteX17" fmla="*/ 3331535 w 7868116"/>
              <a:gd name="connsiteY17" fmla="*/ 1545265 h 1956391"/>
              <a:gd name="connsiteX18" fmla="*/ 3366977 w 7868116"/>
              <a:gd name="connsiteY18" fmla="*/ 1502735 h 1956391"/>
              <a:gd name="connsiteX19" fmla="*/ 3430772 w 7868116"/>
              <a:gd name="connsiteY19" fmla="*/ 1431851 h 1956391"/>
              <a:gd name="connsiteX20" fmla="*/ 3437861 w 7868116"/>
              <a:gd name="connsiteY20" fmla="*/ 1403498 h 1956391"/>
              <a:gd name="connsiteX21" fmla="*/ 3487479 w 7868116"/>
              <a:gd name="connsiteY21" fmla="*/ 1339703 h 1956391"/>
              <a:gd name="connsiteX22" fmla="*/ 3572540 w 7868116"/>
              <a:gd name="connsiteY22" fmla="*/ 1205023 h 1956391"/>
              <a:gd name="connsiteX23" fmla="*/ 3586717 w 7868116"/>
              <a:gd name="connsiteY23" fmla="*/ 1183758 h 1956391"/>
              <a:gd name="connsiteX24" fmla="*/ 3607982 w 7868116"/>
              <a:gd name="connsiteY24" fmla="*/ 1148316 h 1956391"/>
              <a:gd name="connsiteX25" fmla="*/ 3664689 w 7868116"/>
              <a:gd name="connsiteY25" fmla="*/ 1077433 h 1956391"/>
              <a:gd name="connsiteX26" fmla="*/ 3678865 w 7868116"/>
              <a:gd name="connsiteY26" fmla="*/ 1049079 h 1956391"/>
              <a:gd name="connsiteX27" fmla="*/ 3848986 w 7868116"/>
              <a:gd name="connsiteY27" fmla="*/ 914400 h 1956391"/>
              <a:gd name="connsiteX28" fmla="*/ 3891517 w 7868116"/>
              <a:gd name="connsiteY28" fmla="*/ 878958 h 1956391"/>
              <a:gd name="connsiteX29" fmla="*/ 4019107 w 7868116"/>
              <a:gd name="connsiteY29" fmla="*/ 829340 h 1956391"/>
              <a:gd name="connsiteX30" fmla="*/ 4068726 w 7868116"/>
              <a:gd name="connsiteY30" fmla="*/ 808075 h 1956391"/>
              <a:gd name="connsiteX31" fmla="*/ 4097079 w 7868116"/>
              <a:gd name="connsiteY31" fmla="*/ 800986 h 1956391"/>
              <a:gd name="connsiteX32" fmla="*/ 4224670 w 7868116"/>
              <a:gd name="connsiteY32" fmla="*/ 772633 h 1956391"/>
              <a:gd name="connsiteX33" fmla="*/ 4253024 w 7868116"/>
              <a:gd name="connsiteY33" fmla="*/ 765544 h 1956391"/>
              <a:gd name="connsiteX34" fmla="*/ 4288465 w 7868116"/>
              <a:gd name="connsiteY34" fmla="*/ 758456 h 1956391"/>
              <a:gd name="connsiteX35" fmla="*/ 4366438 w 7868116"/>
              <a:gd name="connsiteY35" fmla="*/ 737191 h 1956391"/>
              <a:gd name="connsiteX36" fmla="*/ 4387703 w 7868116"/>
              <a:gd name="connsiteY36" fmla="*/ 730103 h 1956391"/>
              <a:gd name="connsiteX37" fmla="*/ 4451498 w 7868116"/>
              <a:gd name="connsiteY37" fmla="*/ 715926 h 1956391"/>
              <a:gd name="connsiteX38" fmla="*/ 4536559 w 7868116"/>
              <a:gd name="connsiteY38" fmla="*/ 701749 h 1956391"/>
              <a:gd name="connsiteX39" fmla="*/ 4628707 w 7868116"/>
              <a:gd name="connsiteY39" fmla="*/ 687572 h 1956391"/>
              <a:gd name="connsiteX40" fmla="*/ 4664149 w 7868116"/>
              <a:gd name="connsiteY40" fmla="*/ 680484 h 1956391"/>
              <a:gd name="connsiteX41" fmla="*/ 4727945 w 7868116"/>
              <a:gd name="connsiteY41" fmla="*/ 673396 h 1956391"/>
              <a:gd name="connsiteX42" fmla="*/ 4798828 w 7868116"/>
              <a:gd name="connsiteY42" fmla="*/ 659219 h 1956391"/>
              <a:gd name="connsiteX43" fmla="*/ 4961861 w 7868116"/>
              <a:gd name="connsiteY43" fmla="*/ 637954 h 1956391"/>
              <a:gd name="connsiteX44" fmla="*/ 4997303 w 7868116"/>
              <a:gd name="connsiteY44" fmla="*/ 630865 h 1956391"/>
              <a:gd name="connsiteX45" fmla="*/ 5224131 w 7868116"/>
              <a:gd name="connsiteY45" fmla="*/ 609600 h 1956391"/>
              <a:gd name="connsiteX46" fmla="*/ 5401340 w 7868116"/>
              <a:gd name="connsiteY46" fmla="*/ 581247 h 1956391"/>
              <a:gd name="connsiteX47" fmla="*/ 5436782 w 7868116"/>
              <a:gd name="connsiteY47" fmla="*/ 574158 h 1956391"/>
              <a:gd name="connsiteX48" fmla="*/ 5479312 w 7868116"/>
              <a:gd name="connsiteY48" fmla="*/ 567070 h 1956391"/>
              <a:gd name="connsiteX49" fmla="*/ 5691963 w 7868116"/>
              <a:gd name="connsiteY49" fmla="*/ 538716 h 1956391"/>
              <a:gd name="connsiteX50" fmla="*/ 5784112 w 7868116"/>
              <a:gd name="connsiteY50" fmla="*/ 517451 h 1956391"/>
              <a:gd name="connsiteX51" fmla="*/ 5869172 w 7868116"/>
              <a:gd name="connsiteY51" fmla="*/ 510363 h 1956391"/>
              <a:gd name="connsiteX52" fmla="*/ 5968410 w 7868116"/>
              <a:gd name="connsiteY52" fmla="*/ 496186 h 1956391"/>
              <a:gd name="connsiteX53" fmla="*/ 6152707 w 7868116"/>
              <a:gd name="connsiteY53" fmla="*/ 460744 h 1956391"/>
              <a:gd name="connsiteX54" fmla="*/ 6230679 w 7868116"/>
              <a:gd name="connsiteY54" fmla="*/ 453656 h 1956391"/>
              <a:gd name="connsiteX55" fmla="*/ 6365359 w 7868116"/>
              <a:gd name="connsiteY55" fmla="*/ 439479 h 1956391"/>
              <a:gd name="connsiteX56" fmla="*/ 6400800 w 7868116"/>
              <a:gd name="connsiteY56" fmla="*/ 432391 h 1956391"/>
              <a:gd name="connsiteX57" fmla="*/ 6492949 w 7868116"/>
              <a:gd name="connsiteY57" fmla="*/ 418214 h 1956391"/>
              <a:gd name="connsiteX58" fmla="*/ 6606363 w 7868116"/>
              <a:gd name="connsiteY58" fmla="*/ 404037 h 1956391"/>
              <a:gd name="connsiteX59" fmla="*/ 6776484 w 7868116"/>
              <a:gd name="connsiteY59" fmla="*/ 375684 h 1956391"/>
              <a:gd name="connsiteX60" fmla="*/ 6811926 w 7868116"/>
              <a:gd name="connsiteY60" fmla="*/ 368596 h 1956391"/>
              <a:gd name="connsiteX61" fmla="*/ 6932428 w 7868116"/>
              <a:gd name="connsiteY61" fmla="*/ 347330 h 1956391"/>
              <a:gd name="connsiteX62" fmla="*/ 6939517 w 7868116"/>
              <a:gd name="connsiteY62" fmla="*/ 326065 h 1956391"/>
              <a:gd name="connsiteX63" fmla="*/ 6946605 w 7868116"/>
              <a:gd name="connsiteY63" fmla="*/ 290623 h 1956391"/>
              <a:gd name="connsiteX64" fmla="*/ 6989135 w 7868116"/>
              <a:gd name="connsiteY64" fmla="*/ 233916 h 1956391"/>
              <a:gd name="connsiteX65" fmla="*/ 7074196 w 7868116"/>
              <a:gd name="connsiteY65" fmla="*/ 184298 h 1956391"/>
              <a:gd name="connsiteX66" fmla="*/ 7123814 w 7868116"/>
              <a:gd name="connsiteY66" fmla="*/ 155944 h 1956391"/>
              <a:gd name="connsiteX67" fmla="*/ 7145079 w 7868116"/>
              <a:gd name="connsiteY67" fmla="*/ 141768 h 1956391"/>
              <a:gd name="connsiteX68" fmla="*/ 7173433 w 7868116"/>
              <a:gd name="connsiteY68" fmla="*/ 134679 h 1956391"/>
              <a:gd name="connsiteX69" fmla="*/ 7215963 w 7868116"/>
              <a:gd name="connsiteY69" fmla="*/ 120503 h 1956391"/>
              <a:gd name="connsiteX70" fmla="*/ 7251405 w 7868116"/>
              <a:gd name="connsiteY70" fmla="*/ 106326 h 1956391"/>
              <a:gd name="connsiteX71" fmla="*/ 7407349 w 7868116"/>
              <a:gd name="connsiteY71" fmla="*/ 77972 h 1956391"/>
              <a:gd name="connsiteX72" fmla="*/ 7726326 w 7868116"/>
              <a:gd name="connsiteY72" fmla="*/ 63796 h 1956391"/>
              <a:gd name="connsiteX73" fmla="*/ 7754679 w 7868116"/>
              <a:gd name="connsiteY73" fmla="*/ 56707 h 1956391"/>
              <a:gd name="connsiteX74" fmla="*/ 7797210 w 7868116"/>
              <a:gd name="connsiteY74" fmla="*/ 35442 h 1956391"/>
              <a:gd name="connsiteX75" fmla="*/ 7839740 w 7868116"/>
              <a:gd name="connsiteY75" fmla="*/ 28354 h 1956391"/>
              <a:gd name="connsiteX76" fmla="*/ 7868093 w 7868116"/>
              <a:gd name="connsiteY76"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868116" h="1956391">
                <a:moveTo>
                  <a:pt x="0" y="1878419"/>
                </a:moveTo>
                <a:cubicBezTo>
                  <a:pt x="163626" y="1911142"/>
                  <a:pt x="67003" y="1894439"/>
                  <a:pt x="439479" y="1878419"/>
                </a:cubicBezTo>
                <a:cubicBezTo>
                  <a:pt x="524756" y="1874751"/>
                  <a:pt x="609600" y="1864242"/>
                  <a:pt x="694661" y="1857154"/>
                </a:cubicBezTo>
                <a:lnTo>
                  <a:pt x="1275907" y="1920949"/>
                </a:lnTo>
                <a:cubicBezTo>
                  <a:pt x="1627277" y="1964452"/>
                  <a:pt x="1258307" y="1940702"/>
                  <a:pt x="1587796" y="1956391"/>
                </a:cubicBezTo>
                <a:lnTo>
                  <a:pt x="1906772" y="1949303"/>
                </a:lnTo>
                <a:lnTo>
                  <a:pt x="2686493" y="1935126"/>
                </a:lnTo>
                <a:cubicBezTo>
                  <a:pt x="2724573" y="1933917"/>
                  <a:pt x="2762079" y="1925488"/>
                  <a:pt x="2799907" y="1920949"/>
                </a:cubicBezTo>
                <a:lnTo>
                  <a:pt x="2863703" y="1913861"/>
                </a:lnTo>
                <a:cubicBezTo>
                  <a:pt x="2912447" y="1894363"/>
                  <a:pt x="2927951" y="1889299"/>
                  <a:pt x="2984205" y="1857154"/>
                </a:cubicBezTo>
                <a:cubicBezTo>
                  <a:pt x="3013560" y="1840380"/>
                  <a:pt x="3030344" y="1832298"/>
                  <a:pt x="3055089" y="1814623"/>
                </a:cubicBezTo>
                <a:cubicBezTo>
                  <a:pt x="3110533" y="1775019"/>
                  <a:pt x="3058905" y="1812169"/>
                  <a:pt x="3104707" y="1772093"/>
                </a:cubicBezTo>
                <a:cubicBezTo>
                  <a:pt x="3116093" y="1762130"/>
                  <a:pt x="3128335" y="1753191"/>
                  <a:pt x="3140149" y="1743740"/>
                </a:cubicBezTo>
                <a:cubicBezTo>
                  <a:pt x="3170191" y="1683655"/>
                  <a:pt x="3136252" y="1741338"/>
                  <a:pt x="3218121" y="1665768"/>
                </a:cubicBezTo>
                <a:cubicBezTo>
                  <a:pt x="3229238" y="1655506"/>
                  <a:pt x="3236424" y="1641634"/>
                  <a:pt x="3246475" y="1630326"/>
                </a:cubicBezTo>
                <a:cubicBezTo>
                  <a:pt x="3255355" y="1620336"/>
                  <a:pt x="3266027" y="1612031"/>
                  <a:pt x="3274828" y="1601972"/>
                </a:cubicBezTo>
                <a:cubicBezTo>
                  <a:pt x="3282607" y="1593081"/>
                  <a:pt x="3287739" y="1581973"/>
                  <a:pt x="3296093" y="1573619"/>
                </a:cubicBezTo>
                <a:cubicBezTo>
                  <a:pt x="3306791" y="1562921"/>
                  <a:pt x="3320837" y="1555963"/>
                  <a:pt x="3331535" y="1545265"/>
                </a:cubicBezTo>
                <a:cubicBezTo>
                  <a:pt x="3344584" y="1532216"/>
                  <a:pt x="3354507" y="1516338"/>
                  <a:pt x="3366977" y="1502735"/>
                </a:cubicBezTo>
                <a:cubicBezTo>
                  <a:pt x="3436938" y="1426414"/>
                  <a:pt x="3386236" y="1491234"/>
                  <a:pt x="3430772" y="1431851"/>
                </a:cubicBezTo>
                <a:cubicBezTo>
                  <a:pt x="3433135" y="1422400"/>
                  <a:pt x="3432755" y="1411795"/>
                  <a:pt x="3437861" y="1403498"/>
                </a:cubicBezTo>
                <a:cubicBezTo>
                  <a:pt x="3451980" y="1380555"/>
                  <a:pt x="3475431" y="1363799"/>
                  <a:pt x="3487479" y="1339703"/>
                </a:cubicBezTo>
                <a:cubicBezTo>
                  <a:pt x="3520705" y="1273250"/>
                  <a:pt x="3495795" y="1320139"/>
                  <a:pt x="3572540" y="1205023"/>
                </a:cubicBezTo>
                <a:cubicBezTo>
                  <a:pt x="3577266" y="1197935"/>
                  <a:pt x="3582334" y="1191063"/>
                  <a:pt x="3586717" y="1183758"/>
                </a:cubicBezTo>
                <a:cubicBezTo>
                  <a:pt x="3593805" y="1171944"/>
                  <a:pt x="3599835" y="1159426"/>
                  <a:pt x="3607982" y="1148316"/>
                </a:cubicBezTo>
                <a:cubicBezTo>
                  <a:pt x="3625876" y="1123916"/>
                  <a:pt x="3651158" y="1104497"/>
                  <a:pt x="3664689" y="1077433"/>
                </a:cubicBezTo>
                <a:cubicBezTo>
                  <a:pt x="3669414" y="1067982"/>
                  <a:pt x="3671393" y="1056551"/>
                  <a:pt x="3678865" y="1049079"/>
                </a:cubicBezTo>
                <a:cubicBezTo>
                  <a:pt x="3892643" y="835299"/>
                  <a:pt x="3698138" y="1040105"/>
                  <a:pt x="3848986" y="914400"/>
                </a:cubicBezTo>
                <a:cubicBezTo>
                  <a:pt x="3863163" y="902586"/>
                  <a:pt x="3875385" y="887920"/>
                  <a:pt x="3891517" y="878958"/>
                </a:cubicBezTo>
                <a:cubicBezTo>
                  <a:pt x="3954256" y="844103"/>
                  <a:pt x="3965007" y="850147"/>
                  <a:pt x="4019107" y="829340"/>
                </a:cubicBezTo>
                <a:cubicBezTo>
                  <a:pt x="4035902" y="822880"/>
                  <a:pt x="4051815" y="814225"/>
                  <a:pt x="4068726" y="808075"/>
                </a:cubicBezTo>
                <a:cubicBezTo>
                  <a:pt x="4077881" y="804746"/>
                  <a:pt x="4087579" y="803145"/>
                  <a:pt x="4097079" y="800986"/>
                </a:cubicBezTo>
                <a:lnTo>
                  <a:pt x="4224670" y="772633"/>
                </a:lnTo>
                <a:cubicBezTo>
                  <a:pt x="4234170" y="770474"/>
                  <a:pt x="4243514" y="767657"/>
                  <a:pt x="4253024" y="765544"/>
                </a:cubicBezTo>
                <a:cubicBezTo>
                  <a:pt x="4264785" y="762930"/>
                  <a:pt x="4276777" y="761378"/>
                  <a:pt x="4288465" y="758456"/>
                </a:cubicBezTo>
                <a:cubicBezTo>
                  <a:pt x="4314601" y="751922"/>
                  <a:pt x="4340534" y="744592"/>
                  <a:pt x="4366438" y="737191"/>
                </a:cubicBezTo>
                <a:cubicBezTo>
                  <a:pt x="4373622" y="735138"/>
                  <a:pt x="4380454" y="731915"/>
                  <a:pt x="4387703" y="730103"/>
                </a:cubicBezTo>
                <a:cubicBezTo>
                  <a:pt x="4408836" y="724820"/>
                  <a:pt x="4430099" y="720002"/>
                  <a:pt x="4451498" y="715926"/>
                </a:cubicBezTo>
                <a:cubicBezTo>
                  <a:pt x="4479735" y="710547"/>
                  <a:pt x="4508175" y="706290"/>
                  <a:pt x="4536559" y="701749"/>
                </a:cubicBezTo>
                <a:cubicBezTo>
                  <a:pt x="4567246" y="696839"/>
                  <a:pt x="4598233" y="693666"/>
                  <a:pt x="4628707" y="687572"/>
                </a:cubicBezTo>
                <a:cubicBezTo>
                  <a:pt x="4640521" y="685209"/>
                  <a:pt x="4652222" y="682188"/>
                  <a:pt x="4664149" y="680484"/>
                </a:cubicBezTo>
                <a:cubicBezTo>
                  <a:pt x="4685330" y="677458"/>
                  <a:pt x="4706811" y="676733"/>
                  <a:pt x="4727945" y="673396"/>
                </a:cubicBezTo>
                <a:cubicBezTo>
                  <a:pt x="4751746" y="669638"/>
                  <a:pt x="4775004" y="662829"/>
                  <a:pt x="4798828" y="659219"/>
                </a:cubicBezTo>
                <a:cubicBezTo>
                  <a:pt x="4853014" y="651009"/>
                  <a:pt x="4907607" y="645705"/>
                  <a:pt x="4961861" y="637954"/>
                </a:cubicBezTo>
                <a:cubicBezTo>
                  <a:pt x="4973788" y="636250"/>
                  <a:pt x="4985325" y="632160"/>
                  <a:pt x="4997303" y="630865"/>
                </a:cubicBezTo>
                <a:cubicBezTo>
                  <a:pt x="5072804" y="622703"/>
                  <a:pt x="5148522" y="616688"/>
                  <a:pt x="5224131" y="609600"/>
                </a:cubicBezTo>
                <a:cubicBezTo>
                  <a:pt x="5342493" y="583297"/>
                  <a:pt x="5235922" y="604878"/>
                  <a:pt x="5401340" y="581247"/>
                </a:cubicBezTo>
                <a:cubicBezTo>
                  <a:pt x="5413267" y="579543"/>
                  <a:pt x="5424928" y="576313"/>
                  <a:pt x="5436782" y="574158"/>
                </a:cubicBezTo>
                <a:cubicBezTo>
                  <a:pt x="5450922" y="571587"/>
                  <a:pt x="5465076" y="569047"/>
                  <a:pt x="5479312" y="567070"/>
                </a:cubicBezTo>
                <a:cubicBezTo>
                  <a:pt x="5550143" y="557232"/>
                  <a:pt x="5622283" y="554796"/>
                  <a:pt x="5691963" y="538716"/>
                </a:cubicBezTo>
                <a:cubicBezTo>
                  <a:pt x="5722679" y="531628"/>
                  <a:pt x="5752984" y="522431"/>
                  <a:pt x="5784112" y="517451"/>
                </a:cubicBezTo>
                <a:cubicBezTo>
                  <a:pt x="5812206" y="512956"/>
                  <a:pt x="5840908" y="513624"/>
                  <a:pt x="5869172" y="510363"/>
                </a:cubicBezTo>
                <a:cubicBezTo>
                  <a:pt x="5902367" y="506533"/>
                  <a:pt x="5935495" y="501946"/>
                  <a:pt x="5968410" y="496186"/>
                </a:cubicBezTo>
                <a:cubicBezTo>
                  <a:pt x="6030032" y="485402"/>
                  <a:pt x="6090956" y="470758"/>
                  <a:pt x="6152707" y="460744"/>
                </a:cubicBezTo>
                <a:cubicBezTo>
                  <a:pt x="6178468" y="456566"/>
                  <a:pt x="6204711" y="456253"/>
                  <a:pt x="6230679" y="453656"/>
                </a:cubicBezTo>
                <a:lnTo>
                  <a:pt x="6365359" y="439479"/>
                </a:lnTo>
                <a:cubicBezTo>
                  <a:pt x="6377314" y="437985"/>
                  <a:pt x="6388916" y="434372"/>
                  <a:pt x="6400800" y="432391"/>
                </a:cubicBezTo>
                <a:cubicBezTo>
                  <a:pt x="6431455" y="427282"/>
                  <a:pt x="6462163" y="422460"/>
                  <a:pt x="6492949" y="418214"/>
                </a:cubicBezTo>
                <a:cubicBezTo>
                  <a:pt x="6530691" y="413008"/>
                  <a:pt x="6568782" y="410300"/>
                  <a:pt x="6606363" y="404037"/>
                </a:cubicBezTo>
                <a:lnTo>
                  <a:pt x="6776484" y="375684"/>
                </a:lnTo>
                <a:cubicBezTo>
                  <a:pt x="6788357" y="373637"/>
                  <a:pt x="6800072" y="370751"/>
                  <a:pt x="6811926" y="368596"/>
                </a:cubicBezTo>
                <a:lnTo>
                  <a:pt x="6932428" y="347330"/>
                </a:lnTo>
                <a:cubicBezTo>
                  <a:pt x="6934791" y="340242"/>
                  <a:pt x="6937705" y="333314"/>
                  <a:pt x="6939517" y="326065"/>
                </a:cubicBezTo>
                <a:cubicBezTo>
                  <a:pt x="6942439" y="314377"/>
                  <a:pt x="6940893" y="301231"/>
                  <a:pt x="6946605" y="290623"/>
                </a:cubicBezTo>
                <a:cubicBezTo>
                  <a:pt x="6957807" y="269819"/>
                  <a:pt x="6969475" y="247022"/>
                  <a:pt x="6989135" y="233916"/>
                </a:cubicBezTo>
                <a:cubicBezTo>
                  <a:pt x="7063492" y="184345"/>
                  <a:pt x="6999086" y="224742"/>
                  <a:pt x="7074196" y="184298"/>
                </a:cubicBezTo>
                <a:cubicBezTo>
                  <a:pt x="7090968" y="175267"/>
                  <a:pt x="7107479" y="165745"/>
                  <a:pt x="7123814" y="155944"/>
                </a:cubicBezTo>
                <a:cubicBezTo>
                  <a:pt x="7131119" y="151561"/>
                  <a:pt x="7137249" y="145124"/>
                  <a:pt x="7145079" y="141768"/>
                </a:cubicBezTo>
                <a:cubicBezTo>
                  <a:pt x="7154034" y="137930"/>
                  <a:pt x="7164102" y="137478"/>
                  <a:pt x="7173433" y="134679"/>
                </a:cubicBezTo>
                <a:cubicBezTo>
                  <a:pt x="7187746" y="130385"/>
                  <a:pt x="7201919" y="125610"/>
                  <a:pt x="7215963" y="120503"/>
                </a:cubicBezTo>
                <a:cubicBezTo>
                  <a:pt x="7227921" y="116155"/>
                  <a:pt x="7238984" y="109086"/>
                  <a:pt x="7251405" y="106326"/>
                </a:cubicBezTo>
                <a:cubicBezTo>
                  <a:pt x="7302980" y="94865"/>
                  <a:pt x="7354726" y="82684"/>
                  <a:pt x="7407349" y="77972"/>
                </a:cubicBezTo>
                <a:cubicBezTo>
                  <a:pt x="7513355" y="68479"/>
                  <a:pt x="7620000" y="68521"/>
                  <a:pt x="7726326" y="63796"/>
                </a:cubicBezTo>
                <a:cubicBezTo>
                  <a:pt x="7735777" y="61433"/>
                  <a:pt x="7745634" y="60325"/>
                  <a:pt x="7754679" y="56707"/>
                </a:cubicBezTo>
                <a:cubicBezTo>
                  <a:pt x="7769396" y="50820"/>
                  <a:pt x="7782173" y="40454"/>
                  <a:pt x="7797210" y="35442"/>
                </a:cubicBezTo>
                <a:cubicBezTo>
                  <a:pt x="7810845" y="30897"/>
                  <a:pt x="7825563" y="30717"/>
                  <a:pt x="7839740" y="28354"/>
                </a:cubicBezTo>
                <a:cubicBezTo>
                  <a:pt x="7869983" y="5671"/>
                  <a:pt x="7868093" y="18903"/>
                  <a:pt x="7868093" y="0"/>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手繪多邊形: 圖案 12">
            <a:extLst>
              <a:ext uri="{FF2B5EF4-FFF2-40B4-BE49-F238E27FC236}">
                <a16:creationId xmlns:a16="http://schemas.microsoft.com/office/drawing/2014/main" id="{C52EDA65-847D-4748-8E40-0ED103301DD7}"/>
              </a:ext>
            </a:extLst>
          </p:cNvPr>
          <p:cNvSpPr/>
          <p:nvPr/>
        </p:nvSpPr>
        <p:spPr>
          <a:xfrm>
            <a:off x="6474388" y="-21265"/>
            <a:ext cx="1436235" cy="3495141"/>
          </a:xfrm>
          <a:custGeom>
            <a:avLst/>
            <a:gdLst>
              <a:gd name="connsiteX0" fmla="*/ 39826 w 1436235"/>
              <a:gd name="connsiteY0" fmla="*/ 0 h 3495141"/>
              <a:gd name="connsiteX1" fmla="*/ 32738 w 1436235"/>
              <a:gd name="connsiteY1" fmla="*/ 35442 h 3495141"/>
              <a:gd name="connsiteX2" fmla="*/ 54003 w 1436235"/>
              <a:gd name="connsiteY2" fmla="*/ 99237 h 3495141"/>
              <a:gd name="connsiteX3" fmla="*/ 61091 w 1436235"/>
              <a:gd name="connsiteY3" fmla="*/ 170121 h 3495141"/>
              <a:gd name="connsiteX4" fmla="*/ 68179 w 1436235"/>
              <a:gd name="connsiteY4" fmla="*/ 191386 h 3495141"/>
              <a:gd name="connsiteX5" fmla="*/ 75268 w 1436235"/>
              <a:gd name="connsiteY5" fmla="*/ 276446 h 3495141"/>
              <a:gd name="connsiteX6" fmla="*/ 96533 w 1436235"/>
              <a:gd name="connsiteY6" fmla="*/ 382772 h 3495141"/>
              <a:gd name="connsiteX7" fmla="*/ 89445 w 1436235"/>
              <a:gd name="connsiteY7" fmla="*/ 538716 h 3495141"/>
              <a:gd name="connsiteX8" fmla="*/ 61091 w 1436235"/>
              <a:gd name="connsiteY8" fmla="*/ 623777 h 3495141"/>
              <a:gd name="connsiteX9" fmla="*/ 25649 w 1436235"/>
              <a:gd name="connsiteY9" fmla="*/ 779721 h 3495141"/>
              <a:gd name="connsiteX10" fmla="*/ 18561 w 1436235"/>
              <a:gd name="connsiteY10" fmla="*/ 808074 h 3495141"/>
              <a:gd name="connsiteX11" fmla="*/ 11472 w 1436235"/>
              <a:gd name="connsiteY11" fmla="*/ 843516 h 3495141"/>
              <a:gd name="connsiteX12" fmla="*/ 32738 w 1436235"/>
              <a:gd name="connsiteY12" fmla="*/ 956930 h 3495141"/>
              <a:gd name="connsiteX13" fmla="*/ 167417 w 1436235"/>
              <a:gd name="connsiteY13" fmla="*/ 999460 h 3495141"/>
              <a:gd name="connsiteX14" fmla="*/ 550189 w 1436235"/>
              <a:gd name="connsiteY14" fmla="*/ 1240465 h 3495141"/>
              <a:gd name="connsiteX15" fmla="*/ 592719 w 1436235"/>
              <a:gd name="connsiteY15" fmla="*/ 1318437 h 3495141"/>
              <a:gd name="connsiteX16" fmla="*/ 613984 w 1436235"/>
              <a:gd name="connsiteY16" fmla="*/ 1382232 h 3495141"/>
              <a:gd name="connsiteX17" fmla="*/ 628161 w 1436235"/>
              <a:gd name="connsiteY17" fmla="*/ 1417674 h 3495141"/>
              <a:gd name="connsiteX18" fmla="*/ 621072 w 1436235"/>
              <a:gd name="connsiteY18" fmla="*/ 1687032 h 3495141"/>
              <a:gd name="connsiteX19" fmla="*/ 585631 w 1436235"/>
              <a:gd name="connsiteY19" fmla="*/ 1835888 h 3495141"/>
              <a:gd name="connsiteX20" fmla="*/ 578542 w 1436235"/>
              <a:gd name="connsiteY20" fmla="*/ 1913860 h 3495141"/>
              <a:gd name="connsiteX21" fmla="*/ 585631 w 1436235"/>
              <a:gd name="connsiteY21" fmla="*/ 2083981 h 3495141"/>
              <a:gd name="connsiteX22" fmla="*/ 713221 w 1436235"/>
              <a:gd name="connsiteY22" fmla="*/ 2360428 h 3495141"/>
              <a:gd name="connsiteX23" fmla="*/ 755752 w 1436235"/>
              <a:gd name="connsiteY23" fmla="*/ 2417135 h 3495141"/>
              <a:gd name="connsiteX24" fmla="*/ 791193 w 1436235"/>
              <a:gd name="connsiteY24" fmla="*/ 2488018 h 3495141"/>
              <a:gd name="connsiteX25" fmla="*/ 805370 w 1436235"/>
              <a:gd name="connsiteY25" fmla="*/ 2516372 h 3495141"/>
              <a:gd name="connsiteX26" fmla="*/ 862077 w 1436235"/>
              <a:gd name="connsiteY26" fmla="*/ 2580167 h 3495141"/>
              <a:gd name="connsiteX27" fmla="*/ 890431 w 1436235"/>
              <a:gd name="connsiteY27" fmla="*/ 2608521 h 3495141"/>
              <a:gd name="connsiteX28" fmla="*/ 968403 w 1436235"/>
              <a:gd name="connsiteY28" fmla="*/ 2700670 h 3495141"/>
              <a:gd name="connsiteX29" fmla="*/ 1074728 w 1436235"/>
              <a:gd name="connsiteY29" fmla="*/ 2778642 h 3495141"/>
              <a:gd name="connsiteX30" fmla="*/ 1095993 w 1436235"/>
              <a:gd name="connsiteY30" fmla="*/ 2792818 h 3495141"/>
              <a:gd name="connsiteX31" fmla="*/ 1216496 w 1436235"/>
              <a:gd name="connsiteY31" fmla="*/ 2821172 h 3495141"/>
              <a:gd name="connsiteX32" fmla="*/ 1259026 w 1436235"/>
              <a:gd name="connsiteY32" fmla="*/ 2856614 h 3495141"/>
              <a:gd name="connsiteX33" fmla="*/ 1273203 w 1436235"/>
              <a:gd name="connsiteY33" fmla="*/ 2899144 h 3495141"/>
              <a:gd name="connsiteX34" fmla="*/ 1287379 w 1436235"/>
              <a:gd name="connsiteY34" fmla="*/ 2934586 h 3495141"/>
              <a:gd name="connsiteX35" fmla="*/ 1294468 w 1436235"/>
              <a:gd name="connsiteY35" fmla="*/ 2962939 h 3495141"/>
              <a:gd name="connsiteX36" fmla="*/ 1301556 w 1436235"/>
              <a:gd name="connsiteY36" fmla="*/ 2998381 h 3495141"/>
              <a:gd name="connsiteX37" fmla="*/ 1315733 w 1436235"/>
              <a:gd name="connsiteY37" fmla="*/ 3019646 h 3495141"/>
              <a:gd name="connsiteX38" fmla="*/ 1336998 w 1436235"/>
              <a:gd name="connsiteY38" fmla="*/ 3133060 h 3495141"/>
              <a:gd name="connsiteX39" fmla="*/ 1351175 w 1436235"/>
              <a:gd name="connsiteY39" fmla="*/ 3154325 h 3495141"/>
              <a:gd name="connsiteX40" fmla="*/ 1358263 w 1436235"/>
              <a:gd name="connsiteY40" fmla="*/ 3196856 h 3495141"/>
              <a:gd name="connsiteX41" fmla="*/ 1379528 w 1436235"/>
              <a:gd name="connsiteY41" fmla="*/ 3374065 h 3495141"/>
              <a:gd name="connsiteX42" fmla="*/ 1386617 w 1436235"/>
              <a:gd name="connsiteY42" fmla="*/ 3395330 h 3495141"/>
              <a:gd name="connsiteX43" fmla="*/ 1407882 w 1436235"/>
              <a:gd name="connsiteY43" fmla="*/ 3437860 h 3495141"/>
              <a:gd name="connsiteX44" fmla="*/ 1429147 w 1436235"/>
              <a:gd name="connsiteY44" fmla="*/ 3494567 h 3495141"/>
              <a:gd name="connsiteX45" fmla="*/ 1436235 w 1436235"/>
              <a:gd name="connsiteY45" fmla="*/ 3487479 h 349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36235" h="3495141">
                <a:moveTo>
                  <a:pt x="39826" y="0"/>
                </a:moveTo>
                <a:cubicBezTo>
                  <a:pt x="37463" y="11814"/>
                  <a:pt x="32738" y="23394"/>
                  <a:pt x="32738" y="35442"/>
                </a:cubicBezTo>
                <a:cubicBezTo>
                  <a:pt x="32738" y="50705"/>
                  <a:pt x="49496" y="87971"/>
                  <a:pt x="54003" y="99237"/>
                </a:cubicBezTo>
                <a:cubicBezTo>
                  <a:pt x="56366" y="122865"/>
                  <a:pt x="57480" y="146651"/>
                  <a:pt x="61091" y="170121"/>
                </a:cubicBezTo>
                <a:cubicBezTo>
                  <a:pt x="62227" y="177506"/>
                  <a:pt x="67191" y="183980"/>
                  <a:pt x="68179" y="191386"/>
                </a:cubicBezTo>
                <a:cubicBezTo>
                  <a:pt x="71939" y="219588"/>
                  <a:pt x="71588" y="248233"/>
                  <a:pt x="75268" y="276446"/>
                </a:cubicBezTo>
                <a:cubicBezTo>
                  <a:pt x="81780" y="326370"/>
                  <a:pt x="86508" y="342669"/>
                  <a:pt x="96533" y="382772"/>
                </a:cubicBezTo>
                <a:cubicBezTo>
                  <a:pt x="94170" y="434753"/>
                  <a:pt x="93436" y="486834"/>
                  <a:pt x="89445" y="538716"/>
                </a:cubicBezTo>
                <a:cubicBezTo>
                  <a:pt x="87805" y="560037"/>
                  <a:pt x="64339" y="613105"/>
                  <a:pt x="61091" y="623777"/>
                </a:cubicBezTo>
                <a:cubicBezTo>
                  <a:pt x="17028" y="768558"/>
                  <a:pt x="43121" y="683627"/>
                  <a:pt x="25649" y="779721"/>
                </a:cubicBezTo>
                <a:cubicBezTo>
                  <a:pt x="23906" y="789306"/>
                  <a:pt x="20674" y="798564"/>
                  <a:pt x="18561" y="808074"/>
                </a:cubicBezTo>
                <a:cubicBezTo>
                  <a:pt x="15947" y="819835"/>
                  <a:pt x="13835" y="831702"/>
                  <a:pt x="11472" y="843516"/>
                </a:cubicBezTo>
                <a:cubicBezTo>
                  <a:pt x="7180" y="899321"/>
                  <a:pt x="-21681" y="935636"/>
                  <a:pt x="32738" y="956930"/>
                </a:cubicBezTo>
                <a:cubicBezTo>
                  <a:pt x="76579" y="974085"/>
                  <a:pt x="167417" y="999460"/>
                  <a:pt x="167417" y="999460"/>
                </a:cubicBezTo>
                <a:cubicBezTo>
                  <a:pt x="535197" y="1237436"/>
                  <a:pt x="392760" y="1187991"/>
                  <a:pt x="550189" y="1240465"/>
                </a:cubicBezTo>
                <a:cubicBezTo>
                  <a:pt x="570103" y="1270337"/>
                  <a:pt x="575402" y="1276382"/>
                  <a:pt x="592719" y="1318437"/>
                </a:cubicBezTo>
                <a:cubicBezTo>
                  <a:pt x="601254" y="1339164"/>
                  <a:pt x="606445" y="1361123"/>
                  <a:pt x="613984" y="1382232"/>
                </a:cubicBezTo>
                <a:cubicBezTo>
                  <a:pt x="618264" y="1394215"/>
                  <a:pt x="623435" y="1405860"/>
                  <a:pt x="628161" y="1417674"/>
                </a:cubicBezTo>
                <a:cubicBezTo>
                  <a:pt x="625798" y="1507460"/>
                  <a:pt x="630159" y="1597676"/>
                  <a:pt x="621072" y="1687032"/>
                </a:cubicBezTo>
                <a:cubicBezTo>
                  <a:pt x="615912" y="1737776"/>
                  <a:pt x="595031" y="1785756"/>
                  <a:pt x="585631" y="1835888"/>
                </a:cubicBezTo>
                <a:cubicBezTo>
                  <a:pt x="580821" y="1861539"/>
                  <a:pt x="580905" y="1887869"/>
                  <a:pt x="578542" y="1913860"/>
                </a:cubicBezTo>
                <a:cubicBezTo>
                  <a:pt x="580905" y="1970567"/>
                  <a:pt x="576300" y="2027997"/>
                  <a:pt x="585631" y="2083981"/>
                </a:cubicBezTo>
                <a:cubicBezTo>
                  <a:pt x="599759" y="2168748"/>
                  <a:pt x="665161" y="2296350"/>
                  <a:pt x="713221" y="2360428"/>
                </a:cubicBezTo>
                <a:cubicBezTo>
                  <a:pt x="727398" y="2379330"/>
                  <a:pt x="743431" y="2396974"/>
                  <a:pt x="755752" y="2417135"/>
                </a:cubicBezTo>
                <a:cubicBezTo>
                  <a:pt x="769527" y="2439676"/>
                  <a:pt x="779379" y="2464390"/>
                  <a:pt x="791193" y="2488018"/>
                </a:cubicBezTo>
                <a:cubicBezTo>
                  <a:pt x="795919" y="2497469"/>
                  <a:pt x="798350" y="2508474"/>
                  <a:pt x="805370" y="2516372"/>
                </a:cubicBezTo>
                <a:cubicBezTo>
                  <a:pt x="824272" y="2537637"/>
                  <a:pt x="842779" y="2559261"/>
                  <a:pt x="862077" y="2580167"/>
                </a:cubicBezTo>
                <a:cubicBezTo>
                  <a:pt x="871143" y="2589989"/>
                  <a:pt x="881732" y="2598373"/>
                  <a:pt x="890431" y="2608521"/>
                </a:cubicBezTo>
                <a:cubicBezTo>
                  <a:pt x="956689" y="2685823"/>
                  <a:pt x="770361" y="2513050"/>
                  <a:pt x="968403" y="2700670"/>
                </a:cubicBezTo>
                <a:cubicBezTo>
                  <a:pt x="1023177" y="2752561"/>
                  <a:pt x="1025573" y="2747921"/>
                  <a:pt x="1074728" y="2778642"/>
                </a:cubicBezTo>
                <a:cubicBezTo>
                  <a:pt x="1081952" y="2783157"/>
                  <a:pt x="1088083" y="2789654"/>
                  <a:pt x="1095993" y="2792818"/>
                </a:cubicBezTo>
                <a:cubicBezTo>
                  <a:pt x="1127190" y="2805296"/>
                  <a:pt x="1187006" y="2815274"/>
                  <a:pt x="1216496" y="2821172"/>
                </a:cubicBezTo>
                <a:cubicBezTo>
                  <a:pt x="1230673" y="2832986"/>
                  <a:pt x="1248172" y="2841690"/>
                  <a:pt x="1259026" y="2856614"/>
                </a:cubicBezTo>
                <a:cubicBezTo>
                  <a:pt x="1267815" y="2868699"/>
                  <a:pt x="1267653" y="2885269"/>
                  <a:pt x="1273203" y="2899144"/>
                </a:cubicBezTo>
                <a:cubicBezTo>
                  <a:pt x="1277928" y="2910958"/>
                  <a:pt x="1283355" y="2922515"/>
                  <a:pt x="1287379" y="2934586"/>
                </a:cubicBezTo>
                <a:cubicBezTo>
                  <a:pt x="1290460" y="2943828"/>
                  <a:pt x="1292355" y="2953429"/>
                  <a:pt x="1294468" y="2962939"/>
                </a:cubicBezTo>
                <a:cubicBezTo>
                  <a:pt x="1297082" y="2974700"/>
                  <a:pt x="1297326" y="2987100"/>
                  <a:pt x="1301556" y="2998381"/>
                </a:cubicBezTo>
                <a:cubicBezTo>
                  <a:pt x="1304547" y="3006358"/>
                  <a:pt x="1311007" y="3012558"/>
                  <a:pt x="1315733" y="3019646"/>
                </a:cubicBezTo>
                <a:cubicBezTo>
                  <a:pt x="1320782" y="3054993"/>
                  <a:pt x="1325871" y="3099680"/>
                  <a:pt x="1336998" y="3133060"/>
                </a:cubicBezTo>
                <a:cubicBezTo>
                  <a:pt x="1339692" y="3141142"/>
                  <a:pt x="1346449" y="3147237"/>
                  <a:pt x="1351175" y="3154325"/>
                </a:cubicBezTo>
                <a:cubicBezTo>
                  <a:pt x="1353538" y="3168502"/>
                  <a:pt x="1356676" y="3182571"/>
                  <a:pt x="1358263" y="3196856"/>
                </a:cubicBezTo>
                <a:cubicBezTo>
                  <a:pt x="1368558" y="3289508"/>
                  <a:pt x="1361291" y="3310237"/>
                  <a:pt x="1379528" y="3374065"/>
                </a:cubicBezTo>
                <a:cubicBezTo>
                  <a:pt x="1381581" y="3381249"/>
                  <a:pt x="1383582" y="3388502"/>
                  <a:pt x="1386617" y="3395330"/>
                </a:cubicBezTo>
                <a:cubicBezTo>
                  <a:pt x="1393054" y="3409814"/>
                  <a:pt x="1401445" y="3423376"/>
                  <a:pt x="1407882" y="3437860"/>
                </a:cubicBezTo>
                <a:cubicBezTo>
                  <a:pt x="1415418" y="3454816"/>
                  <a:pt x="1418285" y="3480083"/>
                  <a:pt x="1429147" y="3494567"/>
                </a:cubicBezTo>
                <a:cubicBezTo>
                  <a:pt x="1431152" y="3497240"/>
                  <a:pt x="1433872" y="3489842"/>
                  <a:pt x="1436235" y="3487479"/>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16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AE775E3-0095-4308-8BC7-B500B045A91F}"/>
              </a:ext>
            </a:extLst>
          </p:cNvPr>
          <p:cNvPicPr>
            <a:picLocks noChangeAspect="1"/>
          </p:cNvPicPr>
          <p:nvPr/>
        </p:nvPicPr>
        <p:blipFill>
          <a:blip r:embed="rId2"/>
          <a:stretch>
            <a:fillRect/>
          </a:stretch>
        </p:blipFill>
        <p:spPr>
          <a:xfrm>
            <a:off x="0" y="634"/>
            <a:ext cx="12192000" cy="6856732"/>
          </a:xfrm>
          <a:prstGeom prst="rect">
            <a:avLst/>
          </a:prstGeom>
        </p:spPr>
      </p:pic>
      <p:sp>
        <p:nvSpPr>
          <p:cNvPr id="11" name="矩形 10">
            <a:extLst>
              <a:ext uri="{FF2B5EF4-FFF2-40B4-BE49-F238E27FC236}">
                <a16:creationId xmlns:a16="http://schemas.microsoft.com/office/drawing/2014/main" id="{A4168624-F78B-4917-8BBF-40D89E98096E}"/>
              </a:ext>
            </a:extLst>
          </p:cNvPr>
          <p:cNvSpPr/>
          <p:nvPr/>
        </p:nvSpPr>
        <p:spPr>
          <a:xfrm>
            <a:off x="0" y="0"/>
            <a:ext cx="12192000" cy="685736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矩形: 圓角 6">
            <a:extLst>
              <a:ext uri="{FF2B5EF4-FFF2-40B4-BE49-F238E27FC236}">
                <a16:creationId xmlns:a16="http://schemas.microsoft.com/office/drawing/2014/main" id="{256F4287-4B96-4B00-8CC5-143E190A1819}"/>
              </a:ext>
            </a:extLst>
          </p:cNvPr>
          <p:cNvSpPr/>
          <p:nvPr/>
        </p:nvSpPr>
        <p:spPr>
          <a:xfrm>
            <a:off x="9433711" y="1892174"/>
            <a:ext cx="2142654"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Xizhi Dist.</a:t>
            </a:r>
          </a:p>
        </p:txBody>
      </p:sp>
      <p:sp>
        <p:nvSpPr>
          <p:cNvPr id="8" name="矩形: 圓角 7">
            <a:extLst>
              <a:ext uri="{FF2B5EF4-FFF2-40B4-BE49-F238E27FC236}">
                <a16:creationId xmlns:a16="http://schemas.microsoft.com/office/drawing/2014/main" id="{8A1CCC28-741E-4C86-9C59-A955AE6A101C}"/>
              </a:ext>
            </a:extLst>
          </p:cNvPr>
          <p:cNvSpPr/>
          <p:nvPr/>
        </p:nvSpPr>
        <p:spPr>
          <a:xfrm>
            <a:off x="5142369" y="5583820"/>
            <a:ext cx="2584766"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Nanggang</a:t>
            </a:r>
            <a:r>
              <a:rPr lang="en-US" sz="2400" b="1" dirty="0">
                <a:solidFill>
                  <a:schemeClr val="tx1"/>
                </a:solidFill>
              </a:rPr>
              <a:t> Dist.</a:t>
            </a:r>
          </a:p>
        </p:txBody>
      </p:sp>
      <p:sp>
        <p:nvSpPr>
          <p:cNvPr id="10" name="手繪多邊形: 圖案 9">
            <a:extLst>
              <a:ext uri="{FF2B5EF4-FFF2-40B4-BE49-F238E27FC236}">
                <a16:creationId xmlns:a16="http://schemas.microsoft.com/office/drawing/2014/main" id="{CB15A2F5-AD79-4AB2-948B-DC1D8D318139}"/>
              </a:ext>
            </a:extLst>
          </p:cNvPr>
          <p:cNvSpPr/>
          <p:nvPr/>
        </p:nvSpPr>
        <p:spPr>
          <a:xfrm>
            <a:off x="7683795" y="-14177"/>
            <a:ext cx="3218121" cy="6776484"/>
          </a:xfrm>
          <a:custGeom>
            <a:avLst/>
            <a:gdLst>
              <a:gd name="connsiteX0" fmla="*/ 1020726 w 3218121"/>
              <a:gd name="connsiteY0" fmla="*/ 0 h 6776484"/>
              <a:gd name="connsiteX1" fmla="*/ 1041991 w 3218121"/>
              <a:gd name="connsiteY1" fmla="*/ 77972 h 6776484"/>
              <a:gd name="connsiteX2" fmla="*/ 1034903 w 3218121"/>
              <a:gd name="connsiteY2" fmla="*/ 134679 h 6776484"/>
              <a:gd name="connsiteX3" fmla="*/ 1006549 w 3218121"/>
              <a:gd name="connsiteY3" fmla="*/ 148856 h 6776484"/>
              <a:gd name="connsiteX4" fmla="*/ 949842 w 3218121"/>
              <a:gd name="connsiteY4" fmla="*/ 184298 h 6776484"/>
              <a:gd name="connsiteX5" fmla="*/ 964019 w 3218121"/>
              <a:gd name="connsiteY5" fmla="*/ 205563 h 6776484"/>
              <a:gd name="connsiteX6" fmla="*/ 992372 w 3218121"/>
              <a:gd name="connsiteY6" fmla="*/ 219740 h 6776484"/>
              <a:gd name="connsiteX7" fmla="*/ 1013638 w 3218121"/>
              <a:gd name="connsiteY7" fmla="*/ 241005 h 6776484"/>
              <a:gd name="connsiteX8" fmla="*/ 1027814 w 3218121"/>
              <a:gd name="connsiteY8" fmla="*/ 269358 h 6776484"/>
              <a:gd name="connsiteX9" fmla="*/ 1020726 w 3218121"/>
              <a:gd name="connsiteY9" fmla="*/ 326065 h 6776484"/>
              <a:gd name="connsiteX10" fmla="*/ 992372 w 3218121"/>
              <a:gd name="connsiteY10" fmla="*/ 340242 h 6776484"/>
              <a:gd name="connsiteX11" fmla="*/ 886047 w 3218121"/>
              <a:gd name="connsiteY11" fmla="*/ 361507 h 6776484"/>
              <a:gd name="connsiteX12" fmla="*/ 871870 w 3218121"/>
              <a:gd name="connsiteY12" fmla="*/ 411126 h 6776484"/>
              <a:gd name="connsiteX13" fmla="*/ 886047 w 3218121"/>
              <a:gd name="connsiteY13" fmla="*/ 503275 h 6776484"/>
              <a:gd name="connsiteX14" fmla="*/ 907312 w 3218121"/>
              <a:gd name="connsiteY14" fmla="*/ 574158 h 6776484"/>
              <a:gd name="connsiteX15" fmla="*/ 914400 w 3218121"/>
              <a:gd name="connsiteY15" fmla="*/ 637954 h 6776484"/>
              <a:gd name="connsiteX16" fmla="*/ 942754 w 3218121"/>
              <a:gd name="connsiteY16" fmla="*/ 645042 h 6776484"/>
              <a:gd name="connsiteX17" fmla="*/ 949842 w 3218121"/>
              <a:gd name="connsiteY17" fmla="*/ 673396 h 6776484"/>
              <a:gd name="connsiteX18" fmla="*/ 935665 w 3218121"/>
              <a:gd name="connsiteY18" fmla="*/ 744279 h 6776484"/>
              <a:gd name="connsiteX19" fmla="*/ 893135 w 3218121"/>
              <a:gd name="connsiteY19" fmla="*/ 808075 h 6776484"/>
              <a:gd name="connsiteX20" fmla="*/ 843517 w 3218121"/>
              <a:gd name="connsiteY20" fmla="*/ 871870 h 6776484"/>
              <a:gd name="connsiteX21" fmla="*/ 800986 w 3218121"/>
              <a:gd name="connsiteY21" fmla="*/ 829340 h 6776484"/>
              <a:gd name="connsiteX22" fmla="*/ 765545 w 3218121"/>
              <a:gd name="connsiteY22" fmla="*/ 751368 h 6776484"/>
              <a:gd name="connsiteX23" fmla="*/ 708838 w 3218121"/>
              <a:gd name="connsiteY23" fmla="*/ 744279 h 6776484"/>
              <a:gd name="connsiteX24" fmla="*/ 694661 w 3218121"/>
              <a:gd name="connsiteY24" fmla="*/ 793898 h 6776484"/>
              <a:gd name="connsiteX25" fmla="*/ 637954 w 3218121"/>
              <a:gd name="connsiteY25" fmla="*/ 850605 h 6776484"/>
              <a:gd name="connsiteX26" fmla="*/ 623777 w 3218121"/>
              <a:gd name="connsiteY26" fmla="*/ 871870 h 6776484"/>
              <a:gd name="connsiteX27" fmla="*/ 552893 w 3218121"/>
              <a:gd name="connsiteY27" fmla="*/ 935665 h 6776484"/>
              <a:gd name="connsiteX28" fmla="*/ 545805 w 3218121"/>
              <a:gd name="connsiteY28" fmla="*/ 956930 h 6776484"/>
              <a:gd name="connsiteX29" fmla="*/ 552893 w 3218121"/>
              <a:gd name="connsiteY29" fmla="*/ 992372 h 6776484"/>
              <a:gd name="connsiteX30" fmla="*/ 581247 w 3218121"/>
              <a:gd name="connsiteY30" fmla="*/ 1049079 h 6776484"/>
              <a:gd name="connsiteX31" fmla="*/ 588335 w 3218121"/>
              <a:gd name="connsiteY31" fmla="*/ 1077433 h 6776484"/>
              <a:gd name="connsiteX32" fmla="*/ 602512 w 3218121"/>
              <a:gd name="connsiteY32" fmla="*/ 1134140 h 6776484"/>
              <a:gd name="connsiteX33" fmla="*/ 616689 w 3218121"/>
              <a:gd name="connsiteY33" fmla="*/ 1290084 h 6776484"/>
              <a:gd name="connsiteX34" fmla="*/ 623777 w 3218121"/>
              <a:gd name="connsiteY34" fmla="*/ 1339703 h 6776484"/>
              <a:gd name="connsiteX35" fmla="*/ 602512 w 3218121"/>
              <a:gd name="connsiteY35" fmla="*/ 1460205 h 6776484"/>
              <a:gd name="connsiteX36" fmla="*/ 588335 w 3218121"/>
              <a:gd name="connsiteY36" fmla="*/ 1481470 h 6776484"/>
              <a:gd name="connsiteX37" fmla="*/ 574158 w 3218121"/>
              <a:gd name="connsiteY37" fmla="*/ 1516912 h 6776484"/>
              <a:gd name="connsiteX38" fmla="*/ 567070 w 3218121"/>
              <a:gd name="connsiteY38" fmla="*/ 1545265 h 6776484"/>
              <a:gd name="connsiteX39" fmla="*/ 545805 w 3218121"/>
              <a:gd name="connsiteY39" fmla="*/ 1566530 h 6776484"/>
              <a:gd name="connsiteX40" fmla="*/ 467833 w 3218121"/>
              <a:gd name="connsiteY40" fmla="*/ 1616149 h 6776484"/>
              <a:gd name="connsiteX41" fmla="*/ 311889 w 3218121"/>
              <a:gd name="connsiteY41" fmla="*/ 1658679 h 6776484"/>
              <a:gd name="connsiteX42" fmla="*/ 269358 w 3218121"/>
              <a:gd name="connsiteY42" fmla="*/ 1694121 h 6776484"/>
              <a:gd name="connsiteX43" fmla="*/ 184298 w 3218121"/>
              <a:gd name="connsiteY43" fmla="*/ 1715386 h 6776484"/>
              <a:gd name="connsiteX44" fmla="*/ 170121 w 3218121"/>
              <a:gd name="connsiteY44" fmla="*/ 1935126 h 6776484"/>
              <a:gd name="connsiteX45" fmla="*/ 155945 w 3218121"/>
              <a:gd name="connsiteY45" fmla="*/ 2020186 h 6776484"/>
              <a:gd name="connsiteX46" fmla="*/ 63796 w 3218121"/>
              <a:gd name="connsiteY46" fmla="*/ 2013098 h 6776484"/>
              <a:gd name="connsiteX47" fmla="*/ 35442 w 3218121"/>
              <a:gd name="connsiteY47" fmla="*/ 2048540 h 6776484"/>
              <a:gd name="connsiteX48" fmla="*/ 28354 w 3218121"/>
              <a:gd name="connsiteY48" fmla="*/ 2140689 h 6776484"/>
              <a:gd name="connsiteX49" fmla="*/ 0 w 3218121"/>
              <a:gd name="connsiteY49" fmla="*/ 2197396 h 6776484"/>
              <a:gd name="connsiteX50" fmla="*/ 127591 w 3218121"/>
              <a:gd name="connsiteY50" fmla="*/ 2232837 h 6776484"/>
              <a:gd name="connsiteX51" fmla="*/ 184298 w 3218121"/>
              <a:gd name="connsiteY51" fmla="*/ 2254103 h 6776484"/>
              <a:gd name="connsiteX52" fmla="*/ 205563 w 3218121"/>
              <a:gd name="connsiteY52" fmla="*/ 2261191 h 6776484"/>
              <a:gd name="connsiteX53" fmla="*/ 241005 w 3218121"/>
              <a:gd name="connsiteY53" fmla="*/ 2296633 h 6776484"/>
              <a:gd name="connsiteX54" fmla="*/ 418214 w 3218121"/>
              <a:gd name="connsiteY54" fmla="*/ 2431312 h 6776484"/>
              <a:gd name="connsiteX55" fmla="*/ 439479 w 3218121"/>
              <a:gd name="connsiteY55" fmla="*/ 2480930 h 6776484"/>
              <a:gd name="connsiteX56" fmla="*/ 496186 w 3218121"/>
              <a:gd name="connsiteY56" fmla="*/ 2544726 h 6776484"/>
              <a:gd name="connsiteX57" fmla="*/ 538717 w 3218121"/>
              <a:gd name="connsiteY57" fmla="*/ 2601433 h 6776484"/>
              <a:gd name="connsiteX58" fmla="*/ 588335 w 3218121"/>
              <a:gd name="connsiteY58" fmla="*/ 2665228 h 6776484"/>
              <a:gd name="connsiteX59" fmla="*/ 602512 w 3218121"/>
              <a:gd name="connsiteY59" fmla="*/ 2693582 h 6776484"/>
              <a:gd name="connsiteX60" fmla="*/ 630865 w 3218121"/>
              <a:gd name="connsiteY60" fmla="*/ 2721935 h 6776484"/>
              <a:gd name="connsiteX61" fmla="*/ 652131 w 3218121"/>
              <a:gd name="connsiteY61" fmla="*/ 2757377 h 6776484"/>
              <a:gd name="connsiteX62" fmla="*/ 673396 w 3218121"/>
              <a:gd name="connsiteY62" fmla="*/ 2785730 h 6776484"/>
              <a:gd name="connsiteX63" fmla="*/ 701749 w 3218121"/>
              <a:gd name="connsiteY63" fmla="*/ 2828261 h 6776484"/>
              <a:gd name="connsiteX64" fmla="*/ 730103 w 3218121"/>
              <a:gd name="connsiteY64" fmla="*/ 2863703 h 6776484"/>
              <a:gd name="connsiteX65" fmla="*/ 758456 w 3218121"/>
              <a:gd name="connsiteY65" fmla="*/ 2892056 h 6776484"/>
              <a:gd name="connsiteX66" fmla="*/ 815163 w 3218121"/>
              <a:gd name="connsiteY66" fmla="*/ 3019647 h 6776484"/>
              <a:gd name="connsiteX67" fmla="*/ 843517 w 3218121"/>
              <a:gd name="connsiteY67" fmla="*/ 3083442 h 6776484"/>
              <a:gd name="connsiteX68" fmla="*/ 857693 w 3218121"/>
              <a:gd name="connsiteY68" fmla="*/ 3104707 h 6776484"/>
              <a:gd name="connsiteX69" fmla="*/ 864782 w 3218121"/>
              <a:gd name="connsiteY69" fmla="*/ 3125972 h 6776484"/>
              <a:gd name="connsiteX70" fmla="*/ 878958 w 3218121"/>
              <a:gd name="connsiteY70" fmla="*/ 3154326 h 6776484"/>
              <a:gd name="connsiteX71" fmla="*/ 864782 w 3218121"/>
              <a:gd name="connsiteY71" fmla="*/ 3203944 h 6776484"/>
              <a:gd name="connsiteX72" fmla="*/ 822252 w 3218121"/>
              <a:gd name="connsiteY72" fmla="*/ 3232298 h 6776484"/>
              <a:gd name="connsiteX73" fmla="*/ 793898 w 3218121"/>
              <a:gd name="connsiteY73" fmla="*/ 3253563 h 6776484"/>
              <a:gd name="connsiteX74" fmla="*/ 765545 w 3218121"/>
              <a:gd name="connsiteY74" fmla="*/ 3260651 h 6776484"/>
              <a:gd name="connsiteX75" fmla="*/ 701749 w 3218121"/>
              <a:gd name="connsiteY75" fmla="*/ 3281917 h 6776484"/>
              <a:gd name="connsiteX76" fmla="*/ 645042 w 3218121"/>
              <a:gd name="connsiteY76" fmla="*/ 3366977 h 6776484"/>
              <a:gd name="connsiteX77" fmla="*/ 630865 w 3218121"/>
              <a:gd name="connsiteY77" fmla="*/ 3501656 h 6776484"/>
              <a:gd name="connsiteX78" fmla="*/ 609600 w 3218121"/>
              <a:gd name="connsiteY78" fmla="*/ 3544186 h 6776484"/>
              <a:gd name="connsiteX79" fmla="*/ 595424 w 3218121"/>
              <a:gd name="connsiteY79" fmla="*/ 3586717 h 6776484"/>
              <a:gd name="connsiteX80" fmla="*/ 531628 w 3218121"/>
              <a:gd name="connsiteY80" fmla="*/ 3664689 h 6776484"/>
              <a:gd name="connsiteX81" fmla="*/ 474921 w 3218121"/>
              <a:gd name="connsiteY81" fmla="*/ 3728484 h 6776484"/>
              <a:gd name="connsiteX82" fmla="*/ 333154 w 3218121"/>
              <a:gd name="connsiteY82" fmla="*/ 3806456 h 6776484"/>
              <a:gd name="connsiteX83" fmla="*/ 219740 w 3218121"/>
              <a:gd name="connsiteY83" fmla="*/ 3891517 h 6776484"/>
              <a:gd name="connsiteX84" fmla="*/ 148856 w 3218121"/>
              <a:gd name="connsiteY84" fmla="*/ 3926958 h 6776484"/>
              <a:gd name="connsiteX85" fmla="*/ 63796 w 3218121"/>
              <a:gd name="connsiteY85" fmla="*/ 3990754 h 6776484"/>
              <a:gd name="connsiteX86" fmla="*/ 49619 w 3218121"/>
              <a:gd name="connsiteY86" fmla="*/ 4019107 h 6776484"/>
              <a:gd name="connsiteX87" fmla="*/ 14177 w 3218121"/>
              <a:gd name="connsiteY87" fmla="*/ 4061637 h 6776484"/>
              <a:gd name="connsiteX88" fmla="*/ 21265 w 3218121"/>
              <a:gd name="connsiteY88" fmla="*/ 4182140 h 6776484"/>
              <a:gd name="connsiteX89" fmla="*/ 28354 w 3218121"/>
              <a:gd name="connsiteY89" fmla="*/ 4260112 h 6776484"/>
              <a:gd name="connsiteX90" fmla="*/ 35442 w 3218121"/>
              <a:gd name="connsiteY90" fmla="*/ 4281377 h 6776484"/>
              <a:gd name="connsiteX91" fmla="*/ 42531 w 3218121"/>
              <a:gd name="connsiteY91" fmla="*/ 4316819 h 6776484"/>
              <a:gd name="connsiteX92" fmla="*/ 49619 w 3218121"/>
              <a:gd name="connsiteY92" fmla="*/ 4338084 h 6776484"/>
              <a:gd name="connsiteX93" fmla="*/ 77972 w 3218121"/>
              <a:gd name="connsiteY93" fmla="*/ 4458586 h 6776484"/>
              <a:gd name="connsiteX94" fmla="*/ 113414 w 3218121"/>
              <a:gd name="connsiteY94" fmla="*/ 4529470 h 6776484"/>
              <a:gd name="connsiteX95" fmla="*/ 134679 w 3218121"/>
              <a:gd name="connsiteY95" fmla="*/ 4579089 h 6776484"/>
              <a:gd name="connsiteX96" fmla="*/ 163033 w 3218121"/>
              <a:gd name="connsiteY96" fmla="*/ 4635796 h 6776484"/>
              <a:gd name="connsiteX97" fmla="*/ 177210 w 3218121"/>
              <a:gd name="connsiteY97" fmla="*/ 4678326 h 6776484"/>
              <a:gd name="connsiteX98" fmla="*/ 205563 w 3218121"/>
              <a:gd name="connsiteY98" fmla="*/ 4735033 h 6776484"/>
              <a:gd name="connsiteX99" fmla="*/ 233917 w 3218121"/>
              <a:gd name="connsiteY99" fmla="*/ 4841358 h 6776484"/>
              <a:gd name="connsiteX100" fmla="*/ 255182 w 3218121"/>
              <a:gd name="connsiteY100" fmla="*/ 4848447 h 6776484"/>
              <a:gd name="connsiteX101" fmla="*/ 283535 w 3218121"/>
              <a:gd name="connsiteY101" fmla="*/ 4862624 h 6776484"/>
              <a:gd name="connsiteX102" fmla="*/ 290624 w 3218121"/>
              <a:gd name="connsiteY102" fmla="*/ 4834270 h 6776484"/>
              <a:gd name="connsiteX103" fmla="*/ 311889 w 3218121"/>
              <a:gd name="connsiteY103" fmla="*/ 4848447 h 6776484"/>
              <a:gd name="connsiteX104" fmla="*/ 347331 w 3218121"/>
              <a:gd name="connsiteY104" fmla="*/ 4933507 h 6776484"/>
              <a:gd name="connsiteX105" fmla="*/ 354419 w 3218121"/>
              <a:gd name="connsiteY105" fmla="*/ 4961861 h 6776484"/>
              <a:gd name="connsiteX106" fmla="*/ 389861 w 3218121"/>
              <a:gd name="connsiteY106" fmla="*/ 5082363 h 6776484"/>
              <a:gd name="connsiteX107" fmla="*/ 418214 w 3218121"/>
              <a:gd name="connsiteY107" fmla="*/ 5224130 h 6776484"/>
              <a:gd name="connsiteX108" fmla="*/ 432391 w 3218121"/>
              <a:gd name="connsiteY108" fmla="*/ 5287926 h 6776484"/>
              <a:gd name="connsiteX109" fmla="*/ 496186 w 3218121"/>
              <a:gd name="connsiteY109" fmla="*/ 5422605 h 6776484"/>
              <a:gd name="connsiteX110" fmla="*/ 517452 w 3218121"/>
              <a:gd name="connsiteY110" fmla="*/ 5458047 h 6776484"/>
              <a:gd name="connsiteX111" fmla="*/ 900224 w 3218121"/>
              <a:gd name="connsiteY111" fmla="*/ 5606903 h 6776484"/>
              <a:gd name="connsiteX112" fmla="*/ 964019 w 3218121"/>
              <a:gd name="connsiteY112" fmla="*/ 5635256 h 6776484"/>
              <a:gd name="connsiteX113" fmla="*/ 1077433 w 3218121"/>
              <a:gd name="connsiteY113" fmla="*/ 5798289 h 6776484"/>
              <a:gd name="connsiteX114" fmla="*/ 1098698 w 3218121"/>
              <a:gd name="connsiteY114" fmla="*/ 5826642 h 6776484"/>
              <a:gd name="connsiteX115" fmla="*/ 1112875 w 3218121"/>
              <a:gd name="connsiteY115" fmla="*/ 5854996 h 6776484"/>
              <a:gd name="connsiteX116" fmla="*/ 1254642 w 3218121"/>
              <a:gd name="connsiteY116" fmla="*/ 5982586 h 6776484"/>
              <a:gd name="connsiteX117" fmla="*/ 1488558 w 3218121"/>
              <a:gd name="connsiteY117" fmla="*/ 5932968 h 6776484"/>
              <a:gd name="connsiteX118" fmla="*/ 1552354 w 3218121"/>
              <a:gd name="connsiteY118" fmla="*/ 5940056 h 6776484"/>
              <a:gd name="connsiteX119" fmla="*/ 1630326 w 3218121"/>
              <a:gd name="connsiteY119" fmla="*/ 6018028 h 6776484"/>
              <a:gd name="connsiteX120" fmla="*/ 1701210 w 3218121"/>
              <a:gd name="connsiteY120" fmla="*/ 6152707 h 6776484"/>
              <a:gd name="connsiteX121" fmla="*/ 1814624 w 3218121"/>
              <a:gd name="connsiteY121" fmla="*/ 6280298 h 6776484"/>
              <a:gd name="connsiteX122" fmla="*/ 2041452 w 3218121"/>
              <a:gd name="connsiteY122" fmla="*/ 6195237 h 6776484"/>
              <a:gd name="connsiteX123" fmla="*/ 2069805 w 3218121"/>
              <a:gd name="connsiteY123" fmla="*/ 6181061 h 6776484"/>
              <a:gd name="connsiteX124" fmla="*/ 2239926 w 3218121"/>
              <a:gd name="connsiteY124" fmla="*/ 6195237 h 6776484"/>
              <a:gd name="connsiteX125" fmla="*/ 2296633 w 3218121"/>
              <a:gd name="connsiteY125" fmla="*/ 6294475 h 6776484"/>
              <a:gd name="connsiteX126" fmla="*/ 2317898 w 3218121"/>
              <a:gd name="connsiteY126" fmla="*/ 6322828 h 6776484"/>
              <a:gd name="connsiteX127" fmla="*/ 2445489 w 3218121"/>
              <a:gd name="connsiteY127" fmla="*/ 6351182 h 6776484"/>
              <a:gd name="connsiteX128" fmla="*/ 2686493 w 3218121"/>
              <a:gd name="connsiteY128" fmla="*/ 6521303 h 6776484"/>
              <a:gd name="connsiteX129" fmla="*/ 2785731 w 3218121"/>
              <a:gd name="connsiteY129" fmla="*/ 6599275 h 6776484"/>
              <a:gd name="connsiteX130" fmla="*/ 3133061 w 3218121"/>
              <a:gd name="connsiteY130" fmla="*/ 6748130 h 6776484"/>
              <a:gd name="connsiteX131" fmla="*/ 3218121 w 3218121"/>
              <a:gd name="connsiteY131" fmla="*/ 6776484 h 677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218121" h="6776484">
                <a:moveTo>
                  <a:pt x="1020726" y="0"/>
                </a:moveTo>
                <a:cubicBezTo>
                  <a:pt x="1026287" y="16681"/>
                  <a:pt x="1041991" y="57931"/>
                  <a:pt x="1041991" y="77972"/>
                </a:cubicBezTo>
                <a:cubicBezTo>
                  <a:pt x="1041991" y="97021"/>
                  <a:pt x="1043422" y="117641"/>
                  <a:pt x="1034903" y="134679"/>
                </a:cubicBezTo>
                <a:cubicBezTo>
                  <a:pt x="1030177" y="144130"/>
                  <a:pt x="1015676" y="143532"/>
                  <a:pt x="1006549" y="148856"/>
                </a:cubicBezTo>
                <a:cubicBezTo>
                  <a:pt x="987295" y="160088"/>
                  <a:pt x="968744" y="172484"/>
                  <a:pt x="949842" y="184298"/>
                </a:cubicBezTo>
                <a:cubicBezTo>
                  <a:pt x="954568" y="191386"/>
                  <a:pt x="957474" y="200109"/>
                  <a:pt x="964019" y="205563"/>
                </a:cubicBezTo>
                <a:cubicBezTo>
                  <a:pt x="972136" y="212328"/>
                  <a:pt x="983774" y="213598"/>
                  <a:pt x="992372" y="219740"/>
                </a:cubicBezTo>
                <a:cubicBezTo>
                  <a:pt x="1000529" y="225567"/>
                  <a:pt x="1006549" y="233917"/>
                  <a:pt x="1013638" y="241005"/>
                </a:cubicBezTo>
                <a:cubicBezTo>
                  <a:pt x="1018363" y="250456"/>
                  <a:pt x="1026937" y="258828"/>
                  <a:pt x="1027814" y="269358"/>
                </a:cubicBezTo>
                <a:cubicBezTo>
                  <a:pt x="1029396" y="288342"/>
                  <a:pt x="1029245" y="309027"/>
                  <a:pt x="1020726" y="326065"/>
                </a:cubicBezTo>
                <a:cubicBezTo>
                  <a:pt x="1016000" y="335516"/>
                  <a:pt x="1001547" y="334999"/>
                  <a:pt x="992372" y="340242"/>
                </a:cubicBezTo>
                <a:cubicBezTo>
                  <a:pt x="938665" y="370932"/>
                  <a:pt x="1008883" y="351271"/>
                  <a:pt x="886047" y="361507"/>
                </a:cubicBezTo>
                <a:cubicBezTo>
                  <a:pt x="881321" y="378047"/>
                  <a:pt x="871870" y="393924"/>
                  <a:pt x="871870" y="411126"/>
                </a:cubicBezTo>
                <a:cubicBezTo>
                  <a:pt x="871870" y="442204"/>
                  <a:pt x="880646" y="472670"/>
                  <a:pt x="886047" y="503275"/>
                </a:cubicBezTo>
                <a:cubicBezTo>
                  <a:pt x="890065" y="526043"/>
                  <a:pt x="900323" y="553192"/>
                  <a:pt x="907312" y="574158"/>
                </a:cubicBezTo>
                <a:cubicBezTo>
                  <a:pt x="909675" y="595423"/>
                  <a:pt x="904831" y="618817"/>
                  <a:pt x="914400" y="637954"/>
                </a:cubicBezTo>
                <a:cubicBezTo>
                  <a:pt x="918757" y="646668"/>
                  <a:pt x="935865" y="638153"/>
                  <a:pt x="942754" y="645042"/>
                </a:cubicBezTo>
                <a:cubicBezTo>
                  <a:pt x="949643" y="651931"/>
                  <a:pt x="947479" y="663945"/>
                  <a:pt x="949842" y="673396"/>
                </a:cubicBezTo>
                <a:cubicBezTo>
                  <a:pt x="949220" y="677128"/>
                  <a:pt x="940772" y="734795"/>
                  <a:pt x="935665" y="744279"/>
                </a:cubicBezTo>
                <a:cubicBezTo>
                  <a:pt x="923548" y="766782"/>
                  <a:pt x="904565" y="785215"/>
                  <a:pt x="893135" y="808075"/>
                </a:cubicBezTo>
                <a:cubicBezTo>
                  <a:pt x="861441" y="871465"/>
                  <a:pt x="884831" y="858099"/>
                  <a:pt x="843517" y="871870"/>
                </a:cubicBezTo>
                <a:cubicBezTo>
                  <a:pt x="829340" y="857693"/>
                  <a:pt x="811750" y="846255"/>
                  <a:pt x="800986" y="829340"/>
                </a:cubicBezTo>
                <a:cubicBezTo>
                  <a:pt x="777349" y="792196"/>
                  <a:pt x="819260" y="782702"/>
                  <a:pt x="765545" y="751368"/>
                </a:cubicBezTo>
                <a:cubicBezTo>
                  <a:pt x="749091" y="741769"/>
                  <a:pt x="727740" y="746642"/>
                  <a:pt x="708838" y="744279"/>
                </a:cubicBezTo>
                <a:cubicBezTo>
                  <a:pt x="704112" y="760819"/>
                  <a:pt x="702354" y="778513"/>
                  <a:pt x="694661" y="793898"/>
                </a:cubicBezTo>
                <a:cubicBezTo>
                  <a:pt x="672775" y="837669"/>
                  <a:pt x="667597" y="820962"/>
                  <a:pt x="637954" y="850605"/>
                </a:cubicBezTo>
                <a:cubicBezTo>
                  <a:pt x="631930" y="856629"/>
                  <a:pt x="629801" y="865846"/>
                  <a:pt x="623777" y="871870"/>
                </a:cubicBezTo>
                <a:cubicBezTo>
                  <a:pt x="601299" y="894347"/>
                  <a:pt x="576521" y="914400"/>
                  <a:pt x="552893" y="935665"/>
                </a:cubicBezTo>
                <a:cubicBezTo>
                  <a:pt x="550530" y="942753"/>
                  <a:pt x="545805" y="949458"/>
                  <a:pt x="545805" y="956930"/>
                </a:cubicBezTo>
                <a:cubicBezTo>
                  <a:pt x="545805" y="968978"/>
                  <a:pt x="549431" y="980832"/>
                  <a:pt x="552893" y="992372"/>
                </a:cubicBezTo>
                <a:cubicBezTo>
                  <a:pt x="562351" y="1023900"/>
                  <a:pt x="565289" y="1025143"/>
                  <a:pt x="581247" y="1049079"/>
                </a:cubicBezTo>
                <a:cubicBezTo>
                  <a:pt x="583610" y="1058530"/>
                  <a:pt x="585659" y="1068066"/>
                  <a:pt x="588335" y="1077433"/>
                </a:cubicBezTo>
                <a:cubicBezTo>
                  <a:pt x="598399" y="1112658"/>
                  <a:pt x="595305" y="1087291"/>
                  <a:pt x="602512" y="1134140"/>
                </a:cubicBezTo>
                <a:cubicBezTo>
                  <a:pt x="613756" y="1207233"/>
                  <a:pt x="608167" y="1200608"/>
                  <a:pt x="616689" y="1290084"/>
                </a:cubicBezTo>
                <a:cubicBezTo>
                  <a:pt x="618273" y="1306716"/>
                  <a:pt x="621414" y="1323163"/>
                  <a:pt x="623777" y="1339703"/>
                </a:cubicBezTo>
                <a:cubicBezTo>
                  <a:pt x="621521" y="1364523"/>
                  <a:pt x="621401" y="1431873"/>
                  <a:pt x="602512" y="1460205"/>
                </a:cubicBezTo>
                <a:cubicBezTo>
                  <a:pt x="597786" y="1467293"/>
                  <a:pt x="592145" y="1473850"/>
                  <a:pt x="588335" y="1481470"/>
                </a:cubicBezTo>
                <a:cubicBezTo>
                  <a:pt x="582645" y="1492851"/>
                  <a:pt x="578182" y="1504841"/>
                  <a:pt x="574158" y="1516912"/>
                </a:cubicBezTo>
                <a:cubicBezTo>
                  <a:pt x="571077" y="1526154"/>
                  <a:pt x="571903" y="1536807"/>
                  <a:pt x="567070" y="1545265"/>
                </a:cubicBezTo>
                <a:cubicBezTo>
                  <a:pt x="562097" y="1553969"/>
                  <a:pt x="553962" y="1560703"/>
                  <a:pt x="545805" y="1566530"/>
                </a:cubicBezTo>
                <a:cubicBezTo>
                  <a:pt x="520736" y="1584436"/>
                  <a:pt x="497956" y="1609694"/>
                  <a:pt x="467833" y="1616149"/>
                </a:cubicBezTo>
                <a:cubicBezTo>
                  <a:pt x="348856" y="1641644"/>
                  <a:pt x="400272" y="1625536"/>
                  <a:pt x="311889" y="1658679"/>
                </a:cubicBezTo>
                <a:cubicBezTo>
                  <a:pt x="297712" y="1670493"/>
                  <a:pt x="286222" y="1686626"/>
                  <a:pt x="269358" y="1694121"/>
                </a:cubicBezTo>
                <a:cubicBezTo>
                  <a:pt x="242651" y="1705991"/>
                  <a:pt x="184298" y="1715386"/>
                  <a:pt x="184298" y="1715386"/>
                </a:cubicBezTo>
                <a:cubicBezTo>
                  <a:pt x="162580" y="1823981"/>
                  <a:pt x="190805" y="1673125"/>
                  <a:pt x="170121" y="1935126"/>
                </a:cubicBezTo>
                <a:cubicBezTo>
                  <a:pt x="167859" y="1963781"/>
                  <a:pt x="160670" y="1991833"/>
                  <a:pt x="155945" y="2020186"/>
                </a:cubicBezTo>
                <a:cubicBezTo>
                  <a:pt x="125229" y="2017823"/>
                  <a:pt x="93784" y="2006042"/>
                  <a:pt x="63796" y="2013098"/>
                </a:cubicBezTo>
                <a:cubicBezTo>
                  <a:pt x="49069" y="2016563"/>
                  <a:pt x="39491" y="2033963"/>
                  <a:pt x="35442" y="2048540"/>
                </a:cubicBezTo>
                <a:cubicBezTo>
                  <a:pt x="27197" y="2078223"/>
                  <a:pt x="33419" y="2110301"/>
                  <a:pt x="28354" y="2140689"/>
                </a:cubicBezTo>
                <a:cubicBezTo>
                  <a:pt x="24501" y="2163807"/>
                  <a:pt x="12204" y="2179090"/>
                  <a:pt x="0" y="2197396"/>
                </a:cubicBezTo>
                <a:cubicBezTo>
                  <a:pt x="20575" y="2259115"/>
                  <a:pt x="-4095" y="2206500"/>
                  <a:pt x="127591" y="2232837"/>
                </a:cubicBezTo>
                <a:cubicBezTo>
                  <a:pt x="147387" y="2236796"/>
                  <a:pt x="165326" y="2247204"/>
                  <a:pt x="184298" y="2254103"/>
                </a:cubicBezTo>
                <a:cubicBezTo>
                  <a:pt x="191320" y="2256656"/>
                  <a:pt x="198475" y="2258828"/>
                  <a:pt x="205563" y="2261191"/>
                </a:cubicBezTo>
                <a:cubicBezTo>
                  <a:pt x="237461" y="2309037"/>
                  <a:pt x="199656" y="2258237"/>
                  <a:pt x="241005" y="2296633"/>
                </a:cubicBezTo>
                <a:cubicBezTo>
                  <a:pt x="366898" y="2413534"/>
                  <a:pt x="265316" y="2343942"/>
                  <a:pt x="418214" y="2431312"/>
                </a:cubicBezTo>
                <a:cubicBezTo>
                  <a:pt x="425302" y="2447851"/>
                  <a:pt x="430412" y="2465387"/>
                  <a:pt x="439479" y="2480930"/>
                </a:cubicBezTo>
                <a:cubicBezTo>
                  <a:pt x="482838" y="2555259"/>
                  <a:pt x="451255" y="2480539"/>
                  <a:pt x="496186" y="2544726"/>
                </a:cubicBezTo>
                <a:cubicBezTo>
                  <a:pt x="540067" y="2607412"/>
                  <a:pt x="494157" y="2571726"/>
                  <a:pt x="538717" y="2601433"/>
                </a:cubicBezTo>
                <a:cubicBezTo>
                  <a:pt x="571220" y="2666441"/>
                  <a:pt x="528257" y="2587985"/>
                  <a:pt x="588335" y="2665228"/>
                </a:cubicBezTo>
                <a:cubicBezTo>
                  <a:pt x="594822" y="2673569"/>
                  <a:pt x="596172" y="2685128"/>
                  <a:pt x="602512" y="2693582"/>
                </a:cubicBezTo>
                <a:cubicBezTo>
                  <a:pt x="610531" y="2704275"/>
                  <a:pt x="622659" y="2711385"/>
                  <a:pt x="630865" y="2721935"/>
                </a:cubicBezTo>
                <a:cubicBezTo>
                  <a:pt x="639324" y="2732810"/>
                  <a:pt x="644488" y="2745914"/>
                  <a:pt x="652131" y="2757377"/>
                </a:cubicBezTo>
                <a:cubicBezTo>
                  <a:pt x="658684" y="2767207"/>
                  <a:pt x="666621" y="2776052"/>
                  <a:pt x="673396" y="2785730"/>
                </a:cubicBezTo>
                <a:cubicBezTo>
                  <a:pt x="683167" y="2799689"/>
                  <a:pt x="691728" y="2814481"/>
                  <a:pt x="701749" y="2828261"/>
                </a:cubicBezTo>
                <a:cubicBezTo>
                  <a:pt x="710648" y="2840497"/>
                  <a:pt x="720052" y="2852395"/>
                  <a:pt x="730103" y="2863703"/>
                </a:cubicBezTo>
                <a:cubicBezTo>
                  <a:pt x="738983" y="2873693"/>
                  <a:pt x="751042" y="2880935"/>
                  <a:pt x="758456" y="2892056"/>
                </a:cubicBezTo>
                <a:cubicBezTo>
                  <a:pt x="778326" y="2921861"/>
                  <a:pt x="802882" y="2988944"/>
                  <a:pt x="815163" y="3019647"/>
                </a:cubicBezTo>
                <a:cubicBezTo>
                  <a:pt x="825291" y="3044967"/>
                  <a:pt x="830271" y="3060261"/>
                  <a:pt x="843517" y="3083442"/>
                </a:cubicBezTo>
                <a:cubicBezTo>
                  <a:pt x="847744" y="3090839"/>
                  <a:pt x="853883" y="3097087"/>
                  <a:pt x="857693" y="3104707"/>
                </a:cubicBezTo>
                <a:cubicBezTo>
                  <a:pt x="861035" y="3111390"/>
                  <a:pt x="861839" y="3119104"/>
                  <a:pt x="864782" y="3125972"/>
                </a:cubicBezTo>
                <a:cubicBezTo>
                  <a:pt x="868944" y="3135684"/>
                  <a:pt x="874233" y="3144875"/>
                  <a:pt x="878958" y="3154326"/>
                </a:cubicBezTo>
                <a:cubicBezTo>
                  <a:pt x="874233" y="3170865"/>
                  <a:pt x="874899" y="3190033"/>
                  <a:pt x="864782" y="3203944"/>
                </a:cubicBezTo>
                <a:cubicBezTo>
                  <a:pt x="854761" y="3217724"/>
                  <a:pt x="836210" y="3222527"/>
                  <a:pt x="822252" y="3232298"/>
                </a:cubicBezTo>
                <a:cubicBezTo>
                  <a:pt x="812574" y="3239073"/>
                  <a:pt x="804465" y="3248280"/>
                  <a:pt x="793898" y="3253563"/>
                </a:cubicBezTo>
                <a:cubicBezTo>
                  <a:pt x="785185" y="3257920"/>
                  <a:pt x="774856" y="3257786"/>
                  <a:pt x="765545" y="3260651"/>
                </a:cubicBezTo>
                <a:cubicBezTo>
                  <a:pt x="744121" y="3267243"/>
                  <a:pt x="723014" y="3274828"/>
                  <a:pt x="701749" y="3281917"/>
                </a:cubicBezTo>
                <a:cubicBezTo>
                  <a:pt x="681513" y="3306200"/>
                  <a:pt x="652784" y="3334072"/>
                  <a:pt x="645042" y="3366977"/>
                </a:cubicBezTo>
                <a:cubicBezTo>
                  <a:pt x="641780" y="3380841"/>
                  <a:pt x="637140" y="3479695"/>
                  <a:pt x="630865" y="3501656"/>
                </a:cubicBezTo>
                <a:cubicBezTo>
                  <a:pt x="626511" y="3516896"/>
                  <a:pt x="615696" y="3529555"/>
                  <a:pt x="609600" y="3544186"/>
                </a:cubicBezTo>
                <a:cubicBezTo>
                  <a:pt x="603853" y="3557980"/>
                  <a:pt x="603713" y="3574283"/>
                  <a:pt x="595424" y="3586717"/>
                </a:cubicBezTo>
                <a:cubicBezTo>
                  <a:pt x="541658" y="3667364"/>
                  <a:pt x="594948" y="3593454"/>
                  <a:pt x="531628" y="3664689"/>
                </a:cubicBezTo>
                <a:cubicBezTo>
                  <a:pt x="503601" y="3696219"/>
                  <a:pt x="514103" y="3699098"/>
                  <a:pt x="474921" y="3728484"/>
                </a:cubicBezTo>
                <a:cubicBezTo>
                  <a:pt x="245472" y="3900572"/>
                  <a:pt x="524692" y="3682520"/>
                  <a:pt x="333154" y="3806456"/>
                </a:cubicBezTo>
                <a:cubicBezTo>
                  <a:pt x="143344" y="3929274"/>
                  <a:pt x="400984" y="3790827"/>
                  <a:pt x="219740" y="3891517"/>
                </a:cubicBezTo>
                <a:cubicBezTo>
                  <a:pt x="196648" y="3904346"/>
                  <a:pt x="171143" y="3912775"/>
                  <a:pt x="148856" y="3926958"/>
                </a:cubicBezTo>
                <a:cubicBezTo>
                  <a:pt x="118955" y="3945986"/>
                  <a:pt x="63796" y="3990754"/>
                  <a:pt x="63796" y="3990754"/>
                </a:cubicBezTo>
                <a:cubicBezTo>
                  <a:pt x="59070" y="4000205"/>
                  <a:pt x="55679" y="4010451"/>
                  <a:pt x="49619" y="4019107"/>
                </a:cubicBezTo>
                <a:cubicBezTo>
                  <a:pt x="39036" y="4034225"/>
                  <a:pt x="17339" y="4043456"/>
                  <a:pt x="14177" y="4061637"/>
                </a:cubicBezTo>
                <a:cubicBezTo>
                  <a:pt x="7283" y="4101279"/>
                  <a:pt x="18398" y="4142005"/>
                  <a:pt x="21265" y="4182140"/>
                </a:cubicBezTo>
                <a:cubicBezTo>
                  <a:pt x="23124" y="4208172"/>
                  <a:pt x="24663" y="4234276"/>
                  <a:pt x="28354" y="4260112"/>
                </a:cubicBezTo>
                <a:cubicBezTo>
                  <a:pt x="29411" y="4267509"/>
                  <a:pt x="33630" y="4274128"/>
                  <a:pt x="35442" y="4281377"/>
                </a:cubicBezTo>
                <a:cubicBezTo>
                  <a:pt x="38364" y="4293065"/>
                  <a:pt x="39609" y="4305131"/>
                  <a:pt x="42531" y="4316819"/>
                </a:cubicBezTo>
                <a:cubicBezTo>
                  <a:pt x="44343" y="4324068"/>
                  <a:pt x="47807" y="4330835"/>
                  <a:pt x="49619" y="4338084"/>
                </a:cubicBezTo>
                <a:cubicBezTo>
                  <a:pt x="52704" y="4350423"/>
                  <a:pt x="72215" y="4443781"/>
                  <a:pt x="77972" y="4458586"/>
                </a:cubicBezTo>
                <a:cubicBezTo>
                  <a:pt x="87547" y="4483207"/>
                  <a:pt x="103008" y="4505189"/>
                  <a:pt x="113414" y="4529470"/>
                </a:cubicBezTo>
                <a:cubicBezTo>
                  <a:pt x="120502" y="4546010"/>
                  <a:pt x="127069" y="4562783"/>
                  <a:pt x="134679" y="4579089"/>
                </a:cubicBezTo>
                <a:cubicBezTo>
                  <a:pt x="143616" y="4598240"/>
                  <a:pt x="156350" y="4615747"/>
                  <a:pt x="163033" y="4635796"/>
                </a:cubicBezTo>
                <a:cubicBezTo>
                  <a:pt x="167759" y="4649973"/>
                  <a:pt x="171026" y="4664722"/>
                  <a:pt x="177210" y="4678326"/>
                </a:cubicBezTo>
                <a:cubicBezTo>
                  <a:pt x="198036" y="4724144"/>
                  <a:pt x="196441" y="4698545"/>
                  <a:pt x="205563" y="4735033"/>
                </a:cubicBezTo>
                <a:cubicBezTo>
                  <a:pt x="207434" y="4742518"/>
                  <a:pt x="223517" y="4826798"/>
                  <a:pt x="233917" y="4841358"/>
                </a:cubicBezTo>
                <a:cubicBezTo>
                  <a:pt x="238260" y="4847438"/>
                  <a:pt x="248314" y="4845504"/>
                  <a:pt x="255182" y="4848447"/>
                </a:cubicBezTo>
                <a:cubicBezTo>
                  <a:pt x="264894" y="4852610"/>
                  <a:pt x="274084" y="4857898"/>
                  <a:pt x="283535" y="4862624"/>
                </a:cubicBezTo>
                <a:cubicBezTo>
                  <a:pt x="285898" y="4853173"/>
                  <a:pt x="281910" y="4838627"/>
                  <a:pt x="290624" y="4834270"/>
                </a:cubicBezTo>
                <a:cubicBezTo>
                  <a:pt x="298244" y="4830460"/>
                  <a:pt x="307662" y="4841050"/>
                  <a:pt x="311889" y="4848447"/>
                </a:cubicBezTo>
                <a:cubicBezTo>
                  <a:pt x="327129" y="4875116"/>
                  <a:pt x="336546" y="4904747"/>
                  <a:pt x="347331" y="4933507"/>
                </a:cubicBezTo>
                <a:cubicBezTo>
                  <a:pt x="350752" y="4942629"/>
                  <a:pt x="351743" y="4952494"/>
                  <a:pt x="354419" y="4961861"/>
                </a:cubicBezTo>
                <a:cubicBezTo>
                  <a:pt x="365921" y="5002119"/>
                  <a:pt x="378047" y="5042196"/>
                  <a:pt x="389861" y="5082363"/>
                </a:cubicBezTo>
                <a:cubicBezTo>
                  <a:pt x="425008" y="5345965"/>
                  <a:pt x="383895" y="5104012"/>
                  <a:pt x="418214" y="5224130"/>
                </a:cubicBezTo>
                <a:cubicBezTo>
                  <a:pt x="424198" y="5245076"/>
                  <a:pt x="424426" y="5267650"/>
                  <a:pt x="432391" y="5287926"/>
                </a:cubicBezTo>
                <a:cubicBezTo>
                  <a:pt x="450555" y="5334161"/>
                  <a:pt x="473971" y="5378175"/>
                  <a:pt x="496186" y="5422605"/>
                </a:cubicBezTo>
                <a:cubicBezTo>
                  <a:pt x="502348" y="5434928"/>
                  <a:pt x="504917" y="5452329"/>
                  <a:pt x="517452" y="5458047"/>
                </a:cubicBezTo>
                <a:cubicBezTo>
                  <a:pt x="642006" y="5514861"/>
                  <a:pt x="772977" y="5556408"/>
                  <a:pt x="900224" y="5606903"/>
                </a:cubicBezTo>
                <a:cubicBezTo>
                  <a:pt x="921854" y="5615486"/>
                  <a:pt x="942754" y="5625805"/>
                  <a:pt x="964019" y="5635256"/>
                </a:cubicBezTo>
                <a:cubicBezTo>
                  <a:pt x="1001824" y="5689600"/>
                  <a:pt x="1037712" y="5745329"/>
                  <a:pt x="1077433" y="5798289"/>
                </a:cubicBezTo>
                <a:cubicBezTo>
                  <a:pt x="1084521" y="5807740"/>
                  <a:pt x="1092437" y="5816624"/>
                  <a:pt x="1098698" y="5826642"/>
                </a:cubicBezTo>
                <a:cubicBezTo>
                  <a:pt x="1104298" y="5835603"/>
                  <a:pt x="1105829" y="5847121"/>
                  <a:pt x="1112875" y="5854996"/>
                </a:cubicBezTo>
                <a:cubicBezTo>
                  <a:pt x="1202563" y="5955236"/>
                  <a:pt x="1183472" y="5939884"/>
                  <a:pt x="1254642" y="5982586"/>
                </a:cubicBezTo>
                <a:cubicBezTo>
                  <a:pt x="1415931" y="5928824"/>
                  <a:pt x="1337501" y="5943038"/>
                  <a:pt x="1488558" y="5932968"/>
                </a:cubicBezTo>
                <a:cubicBezTo>
                  <a:pt x="1509823" y="5935331"/>
                  <a:pt x="1531680" y="5934543"/>
                  <a:pt x="1552354" y="5940056"/>
                </a:cubicBezTo>
                <a:cubicBezTo>
                  <a:pt x="1601249" y="5953094"/>
                  <a:pt x="1605571" y="5973469"/>
                  <a:pt x="1630326" y="6018028"/>
                </a:cubicBezTo>
                <a:cubicBezTo>
                  <a:pt x="1654963" y="6062375"/>
                  <a:pt x="1675648" y="6108886"/>
                  <a:pt x="1701210" y="6152707"/>
                </a:cubicBezTo>
                <a:cubicBezTo>
                  <a:pt x="1776305" y="6281441"/>
                  <a:pt x="1734641" y="6264302"/>
                  <a:pt x="1814624" y="6280298"/>
                </a:cubicBezTo>
                <a:lnTo>
                  <a:pt x="2041452" y="6195237"/>
                </a:lnTo>
                <a:cubicBezTo>
                  <a:pt x="2051300" y="6191407"/>
                  <a:pt x="2059239" y="6181061"/>
                  <a:pt x="2069805" y="6181061"/>
                </a:cubicBezTo>
                <a:cubicBezTo>
                  <a:pt x="2126709" y="6181061"/>
                  <a:pt x="2183219" y="6190512"/>
                  <a:pt x="2239926" y="6195237"/>
                </a:cubicBezTo>
                <a:cubicBezTo>
                  <a:pt x="2261827" y="6239038"/>
                  <a:pt x="2260659" y="6238516"/>
                  <a:pt x="2296633" y="6294475"/>
                </a:cubicBezTo>
                <a:cubicBezTo>
                  <a:pt x="2303021" y="6304413"/>
                  <a:pt x="2306858" y="6318622"/>
                  <a:pt x="2317898" y="6322828"/>
                </a:cubicBezTo>
                <a:cubicBezTo>
                  <a:pt x="2358612" y="6338338"/>
                  <a:pt x="2402959" y="6341731"/>
                  <a:pt x="2445489" y="6351182"/>
                </a:cubicBezTo>
                <a:cubicBezTo>
                  <a:pt x="2525824" y="6407889"/>
                  <a:pt x="2609172" y="6460551"/>
                  <a:pt x="2686493" y="6521303"/>
                </a:cubicBezTo>
                <a:cubicBezTo>
                  <a:pt x="2719572" y="6547294"/>
                  <a:pt x="2748224" y="6580224"/>
                  <a:pt x="2785731" y="6599275"/>
                </a:cubicBezTo>
                <a:cubicBezTo>
                  <a:pt x="2898035" y="6656318"/>
                  <a:pt x="3013564" y="6708297"/>
                  <a:pt x="3133061" y="6748130"/>
                </a:cubicBezTo>
                <a:lnTo>
                  <a:pt x="3218121" y="677648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手繪多邊形: 圖案 11">
            <a:extLst>
              <a:ext uri="{FF2B5EF4-FFF2-40B4-BE49-F238E27FC236}">
                <a16:creationId xmlns:a16="http://schemas.microsoft.com/office/drawing/2014/main" id="{32B529F7-5A92-4B1A-BE62-58C15D0002BD}"/>
              </a:ext>
            </a:extLst>
          </p:cNvPr>
          <p:cNvSpPr/>
          <p:nvPr/>
        </p:nvSpPr>
        <p:spPr>
          <a:xfrm>
            <a:off x="7088" y="3452037"/>
            <a:ext cx="7868116" cy="1956391"/>
          </a:xfrm>
          <a:custGeom>
            <a:avLst/>
            <a:gdLst>
              <a:gd name="connsiteX0" fmla="*/ 0 w 7868116"/>
              <a:gd name="connsiteY0" fmla="*/ 1878419 h 1956391"/>
              <a:gd name="connsiteX1" fmla="*/ 439479 w 7868116"/>
              <a:gd name="connsiteY1" fmla="*/ 1878419 h 1956391"/>
              <a:gd name="connsiteX2" fmla="*/ 694661 w 7868116"/>
              <a:gd name="connsiteY2" fmla="*/ 1857154 h 1956391"/>
              <a:gd name="connsiteX3" fmla="*/ 1275907 w 7868116"/>
              <a:gd name="connsiteY3" fmla="*/ 1920949 h 1956391"/>
              <a:gd name="connsiteX4" fmla="*/ 1587796 w 7868116"/>
              <a:gd name="connsiteY4" fmla="*/ 1956391 h 1956391"/>
              <a:gd name="connsiteX5" fmla="*/ 1906772 w 7868116"/>
              <a:gd name="connsiteY5" fmla="*/ 1949303 h 1956391"/>
              <a:gd name="connsiteX6" fmla="*/ 2686493 w 7868116"/>
              <a:gd name="connsiteY6" fmla="*/ 1935126 h 1956391"/>
              <a:gd name="connsiteX7" fmla="*/ 2799907 w 7868116"/>
              <a:gd name="connsiteY7" fmla="*/ 1920949 h 1956391"/>
              <a:gd name="connsiteX8" fmla="*/ 2863703 w 7868116"/>
              <a:gd name="connsiteY8" fmla="*/ 1913861 h 1956391"/>
              <a:gd name="connsiteX9" fmla="*/ 2984205 w 7868116"/>
              <a:gd name="connsiteY9" fmla="*/ 1857154 h 1956391"/>
              <a:gd name="connsiteX10" fmla="*/ 3055089 w 7868116"/>
              <a:gd name="connsiteY10" fmla="*/ 1814623 h 1956391"/>
              <a:gd name="connsiteX11" fmla="*/ 3104707 w 7868116"/>
              <a:gd name="connsiteY11" fmla="*/ 1772093 h 1956391"/>
              <a:gd name="connsiteX12" fmla="*/ 3140149 w 7868116"/>
              <a:gd name="connsiteY12" fmla="*/ 1743740 h 1956391"/>
              <a:gd name="connsiteX13" fmla="*/ 3218121 w 7868116"/>
              <a:gd name="connsiteY13" fmla="*/ 1665768 h 1956391"/>
              <a:gd name="connsiteX14" fmla="*/ 3246475 w 7868116"/>
              <a:gd name="connsiteY14" fmla="*/ 1630326 h 1956391"/>
              <a:gd name="connsiteX15" fmla="*/ 3274828 w 7868116"/>
              <a:gd name="connsiteY15" fmla="*/ 1601972 h 1956391"/>
              <a:gd name="connsiteX16" fmla="*/ 3296093 w 7868116"/>
              <a:gd name="connsiteY16" fmla="*/ 1573619 h 1956391"/>
              <a:gd name="connsiteX17" fmla="*/ 3331535 w 7868116"/>
              <a:gd name="connsiteY17" fmla="*/ 1545265 h 1956391"/>
              <a:gd name="connsiteX18" fmla="*/ 3366977 w 7868116"/>
              <a:gd name="connsiteY18" fmla="*/ 1502735 h 1956391"/>
              <a:gd name="connsiteX19" fmla="*/ 3430772 w 7868116"/>
              <a:gd name="connsiteY19" fmla="*/ 1431851 h 1956391"/>
              <a:gd name="connsiteX20" fmla="*/ 3437861 w 7868116"/>
              <a:gd name="connsiteY20" fmla="*/ 1403498 h 1956391"/>
              <a:gd name="connsiteX21" fmla="*/ 3487479 w 7868116"/>
              <a:gd name="connsiteY21" fmla="*/ 1339703 h 1956391"/>
              <a:gd name="connsiteX22" fmla="*/ 3572540 w 7868116"/>
              <a:gd name="connsiteY22" fmla="*/ 1205023 h 1956391"/>
              <a:gd name="connsiteX23" fmla="*/ 3586717 w 7868116"/>
              <a:gd name="connsiteY23" fmla="*/ 1183758 h 1956391"/>
              <a:gd name="connsiteX24" fmla="*/ 3607982 w 7868116"/>
              <a:gd name="connsiteY24" fmla="*/ 1148316 h 1956391"/>
              <a:gd name="connsiteX25" fmla="*/ 3664689 w 7868116"/>
              <a:gd name="connsiteY25" fmla="*/ 1077433 h 1956391"/>
              <a:gd name="connsiteX26" fmla="*/ 3678865 w 7868116"/>
              <a:gd name="connsiteY26" fmla="*/ 1049079 h 1956391"/>
              <a:gd name="connsiteX27" fmla="*/ 3848986 w 7868116"/>
              <a:gd name="connsiteY27" fmla="*/ 914400 h 1956391"/>
              <a:gd name="connsiteX28" fmla="*/ 3891517 w 7868116"/>
              <a:gd name="connsiteY28" fmla="*/ 878958 h 1956391"/>
              <a:gd name="connsiteX29" fmla="*/ 4019107 w 7868116"/>
              <a:gd name="connsiteY29" fmla="*/ 829340 h 1956391"/>
              <a:gd name="connsiteX30" fmla="*/ 4068726 w 7868116"/>
              <a:gd name="connsiteY30" fmla="*/ 808075 h 1956391"/>
              <a:gd name="connsiteX31" fmla="*/ 4097079 w 7868116"/>
              <a:gd name="connsiteY31" fmla="*/ 800986 h 1956391"/>
              <a:gd name="connsiteX32" fmla="*/ 4224670 w 7868116"/>
              <a:gd name="connsiteY32" fmla="*/ 772633 h 1956391"/>
              <a:gd name="connsiteX33" fmla="*/ 4253024 w 7868116"/>
              <a:gd name="connsiteY33" fmla="*/ 765544 h 1956391"/>
              <a:gd name="connsiteX34" fmla="*/ 4288465 w 7868116"/>
              <a:gd name="connsiteY34" fmla="*/ 758456 h 1956391"/>
              <a:gd name="connsiteX35" fmla="*/ 4366438 w 7868116"/>
              <a:gd name="connsiteY35" fmla="*/ 737191 h 1956391"/>
              <a:gd name="connsiteX36" fmla="*/ 4387703 w 7868116"/>
              <a:gd name="connsiteY36" fmla="*/ 730103 h 1956391"/>
              <a:gd name="connsiteX37" fmla="*/ 4451498 w 7868116"/>
              <a:gd name="connsiteY37" fmla="*/ 715926 h 1956391"/>
              <a:gd name="connsiteX38" fmla="*/ 4536559 w 7868116"/>
              <a:gd name="connsiteY38" fmla="*/ 701749 h 1956391"/>
              <a:gd name="connsiteX39" fmla="*/ 4628707 w 7868116"/>
              <a:gd name="connsiteY39" fmla="*/ 687572 h 1956391"/>
              <a:gd name="connsiteX40" fmla="*/ 4664149 w 7868116"/>
              <a:gd name="connsiteY40" fmla="*/ 680484 h 1956391"/>
              <a:gd name="connsiteX41" fmla="*/ 4727945 w 7868116"/>
              <a:gd name="connsiteY41" fmla="*/ 673396 h 1956391"/>
              <a:gd name="connsiteX42" fmla="*/ 4798828 w 7868116"/>
              <a:gd name="connsiteY42" fmla="*/ 659219 h 1956391"/>
              <a:gd name="connsiteX43" fmla="*/ 4961861 w 7868116"/>
              <a:gd name="connsiteY43" fmla="*/ 637954 h 1956391"/>
              <a:gd name="connsiteX44" fmla="*/ 4997303 w 7868116"/>
              <a:gd name="connsiteY44" fmla="*/ 630865 h 1956391"/>
              <a:gd name="connsiteX45" fmla="*/ 5224131 w 7868116"/>
              <a:gd name="connsiteY45" fmla="*/ 609600 h 1956391"/>
              <a:gd name="connsiteX46" fmla="*/ 5401340 w 7868116"/>
              <a:gd name="connsiteY46" fmla="*/ 581247 h 1956391"/>
              <a:gd name="connsiteX47" fmla="*/ 5436782 w 7868116"/>
              <a:gd name="connsiteY47" fmla="*/ 574158 h 1956391"/>
              <a:gd name="connsiteX48" fmla="*/ 5479312 w 7868116"/>
              <a:gd name="connsiteY48" fmla="*/ 567070 h 1956391"/>
              <a:gd name="connsiteX49" fmla="*/ 5691963 w 7868116"/>
              <a:gd name="connsiteY49" fmla="*/ 538716 h 1956391"/>
              <a:gd name="connsiteX50" fmla="*/ 5784112 w 7868116"/>
              <a:gd name="connsiteY50" fmla="*/ 517451 h 1956391"/>
              <a:gd name="connsiteX51" fmla="*/ 5869172 w 7868116"/>
              <a:gd name="connsiteY51" fmla="*/ 510363 h 1956391"/>
              <a:gd name="connsiteX52" fmla="*/ 5968410 w 7868116"/>
              <a:gd name="connsiteY52" fmla="*/ 496186 h 1956391"/>
              <a:gd name="connsiteX53" fmla="*/ 6152707 w 7868116"/>
              <a:gd name="connsiteY53" fmla="*/ 460744 h 1956391"/>
              <a:gd name="connsiteX54" fmla="*/ 6230679 w 7868116"/>
              <a:gd name="connsiteY54" fmla="*/ 453656 h 1956391"/>
              <a:gd name="connsiteX55" fmla="*/ 6365359 w 7868116"/>
              <a:gd name="connsiteY55" fmla="*/ 439479 h 1956391"/>
              <a:gd name="connsiteX56" fmla="*/ 6400800 w 7868116"/>
              <a:gd name="connsiteY56" fmla="*/ 432391 h 1956391"/>
              <a:gd name="connsiteX57" fmla="*/ 6492949 w 7868116"/>
              <a:gd name="connsiteY57" fmla="*/ 418214 h 1956391"/>
              <a:gd name="connsiteX58" fmla="*/ 6606363 w 7868116"/>
              <a:gd name="connsiteY58" fmla="*/ 404037 h 1956391"/>
              <a:gd name="connsiteX59" fmla="*/ 6776484 w 7868116"/>
              <a:gd name="connsiteY59" fmla="*/ 375684 h 1956391"/>
              <a:gd name="connsiteX60" fmla="*/ 6811926 w 7868116"/>
              <a:gd name="connsiteY60" fmla="*/ 368596 h 1956391"/>
              <a:gd name="connsiteX61" fmla="*/ 6932428 w 7868116"/>
              <a:gd name="connsiteY61" fmla="*/ 347330 h 1956391"/>
              <a:gd name="connsiteX62" fmla="*/ 6939517 w 7868116"/>
              <a:gd name="connsiteY62" fmla="*/ 326065 h 1956391"/>
              <a:gd name="connsiteX63" fmla="*/ 6946605 w 7868116"/>
              <a:gd name="connsiteY63" fmla="*/ 290623 h 1956391"/>
              <a:gd name="connsiteX64" fmla="*/ 6989135 w 7868116"/>
              <a:gd name="connsiteY64" fmla="*/ 233916 h 1956391"/>
              <a:gd name="connsiteX65" fmla="*/ 7074196 w 7868116"/>
              <a:gd name="connsiteY65" fmla="*/ 184298 h 1956391"/>
              <a:gd name="connsiteX66" fmla="*/ 7123814 w 7868116"/>
              <a:gd name="connsiteY66" fmla="*/ 155944 h 1956391"/>
              <a:gd name="connsiteX67" fmla="*/ 7145079 w 7868116"/>
              <a:gd name="connsiteY67" fmla="*/ 141768 h 1956391"/>
              <a:gd name="connsiteX68" fmla="*/ 7173433 w 7868116"/>
              <a:gd name="connsiteY68" fmla="*/ 134679 h 1956391"/>
              <a:gd name="connsiteX69" fmla="*/ 7215963 w 7868116"/>
              <a:gd name="connsiteY69" fmla="*/ 120503 h 1956391"/>
              <a:gd name="connsiteX70" fmla="*/ 7251405 w 7868116"/>
              <a:gd name="connsiteY70" fmla="*/ 106326 h 1956391"/>
              <a:gd name="connsiteX71" fmla="*/ 7407349 w 7868116"/>
              <a:gd name="connsiteY71" fmla="*/ 77972 h 1956391"/>
              <a:gd name="connsiteX72" fmla="*/ 7726326 w 7868116"/>
              <a:gd name="connsiteY72" fmla="*/ 63796 h 1956391"/>
              <a:gd name="connsiteX73" fmla="*/ 7754679 w 7868116"/>
              <a:gd name="connsiteY73" fmla="*/ 56707 h 1956391"/>
              <a:gd name="connsiteX74" fmla="*/ 7797210 w 7868116"/>
              <a:gd name="connsiteY74" fmla="*/ 35442 h 1956391"/>
              <a:gd name="connsiteX75" fmla="*/ 7839740 w 7868116"/>
              <a:gd name="connsiteY75" fmla="*/ 28354 h 1956391"/>
              <a:gd name="connsiteX76" fmla="*/ 7868093 w 7868116"/>
              <a:gd name="connsiteY76"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868116" h="1956391">
                <a:moveTo>
                  <a:pt x="0" y="1878419"/>
                </a:moveTo>
                <a:cubicBezTo>
                  <a:pt x="163626" y="1911142"/>
                  <a:pt x="67003" y="1894439"/>
                  <a:pt x="439479" y="1878419"/>
                </a:cubicBezTo>
                <a:cubicBezTo>
                  <a:pt x="524756" y="1874751"/>
                  <a:pt x="609600" y="1864242"/>
                  <a:pt x="694661" y="1857154"/>
                </a:cubicBezTo>
                <a:lnTo>
                  <a:pt x="1275907" y="1920949"/>
                </a:lnTo>
                <a:cubicBezTo>
                  <a:pt x="1627277" y="1964452"/>
                  <a:pt x="1258307" y="1940702"/>
                  <a:pt x="1587796" y="1956391"/>
                </a:cubicBezTo>
                <a:lnTo>
                  <a:pt x="1906772" y="1949303"/>
                </a:lnTo>
                <a:lnTo>
                  <a:pt x="2686493" y="1935126"/>
                </a:lnTo>
                <a:cubicBezTo>
                  <a:pt x="2724573" y="1933917"/>
                  <a:pt x="2762079" y="1925488"/>
                  <a:pt x="2799907" y="1920949"/>
                </a:cubicBezTo>
                <a:lnTo>
                  <a:pt x="2863703" y="1913861"/>
                </a:lnTo>
                <a:cubicBezTo>
                  <a:pt x="2912447" y="1894363"/>
                  <a:pt x="2927951" y="1889299"/>
                  <a:pt x="2984205" y="1857154"/>
                </a:cubicBezTo>
                <a:cubicBezTo>
                  <a:pt x="3013560" y="1840380"/>
                  <a:pt x="3030344" y="1832298"/>
                  <a:pt x="3055089" y="1814623"/>
                </a:cubicBezTo>
                <a:cubicBezTo>
                  <a:pt x="3110533" y="1775019"/>
                  <a:pt x="3058905" y="1812169"/>
                  <a:pt x="3104707" y="1772093"/>
                </a:cubicBezTo>
                <a:cubicBezTo>
                  <a:pt x="3116093" y="1762130"/>
                  <a:pt x="3128335" y="1753191"/>
                  <a:pt x="3140149" y="1743740"/>
                </a:cubicBezTo>
                <a:cubicBezTo>
                  <a:pt x="3170191" y="1683655"/>
                  <a:pt x="3136252" y="1741338"/>
                  <a:pt x="3218121" y="1665768"/>
                </a:cubicBezTo>
                <a:cubicBezTo>
                  <a:pt x="3229238" y="1655506"/>
                  <a:pt x="3236424" y="1641634"/>
                  <a:pt x="3246475" y="1630326"/>
                </a:cubicBezTo>
                <a:cubicBezTo>
                  <a:pt x="3255355" y="1620336"/>
                  <a:pt x="3266027" y="1612031"/>
                  <a:pt x="3274828" y="1601972"/>
                </a:cubicBezTo>
                <a:cubicBezTo>
                  <a:pt x="3282607" y="1593081"/>
                  <a:pt x="3287739" y="1581973"/>
                  <a:pt x="3296093" y="1573619"/>
                </a:cubicBezTo>
                <a:cubicBezTo>
                  <a:pt x="3306791" y="1562921"/>
                  <a:pt x="3320837" y="1555963"/>
                  <a:pt x="3331535" y="1545265"/>
                </a:cubicBezTo>
                <a:cubicBezTo>
                  <a:pt x="3344584" y="1532216"/>
                  <a:pt x="3354507" y="1516338"/>
                  <a:pt x="3366977" y="1502735"/>
                </a:cubicBezTo>
                <a:cubicBezTo>
                  <a:pt x="3436938" y="1426414"/>
                  <a:pt x="3386236" y="1491234"/>
                  <a:pt x="3430772" y="1431851"/>
                </a:cubicBezTo>
                <a:cubicBezTo>
                  <a:pt x="3433135" y="1422400"/>
                  <a:pt x="3432755" y="1411795"/>
                  <a:pt x="3437861" y="1403498"/>
                </a:cubicBezTo>
                <a:cubicBezTo>
                  <a:pt x="3451980" y="1380555"/>
                  <a:pt x="3475431" y="1363799"/>
                  <a:pt x="3487479" y="1339703"/>
                </a:cubicBezTo>
                <a:cubicBezTo>
                  <a:pt x="3520705" y="1273250"/>
                  <a:pt x="3495795" y="1320139"/>
                  <a:pt x="3572540" y="1205023"/>
                </a:cubicBezTo>
                <a:cubicBezTo>
                  <a:pt x="3577266" y="1197935"/>
                  <a:pt x="3582334" y="1191063"/>
                  <a:pt x="3586717" y="1183758"/>
                </a:cubicBezTo>
                <a:cubicBezTo>
                  <a:pt x="3593805" y="1171944"/>
                  <a:pt x="3599835" y="1159426"/>
                  <a:pt x="3607982" y="1148316"/>
                </a:cubicBezTo>
                <a:cubicBezTo>
                  <a:pt x="3625876" y="1123916"/>
                  <a:pt x="3651158" y="1104497"/>
                  <a:pt x="3664689" y="1077433"/>
                </a:cubicBezTo>
                <a:cubicBezTo>
                  <a:pt x="3669414" y="1067982"/>
                  <a:pt x="3671393" y="1056551"/>
                  <a:pt x="3678865" y="1049079"/>
                </a:cubicBezTo>
                <a:cubicBezTo>
                  <a:pt x="3892643" y="835299"/>
                  <a:pt x="3698138" y="1040105"/>
                  <a:pt x="3848986" y="914400"/>
                </a:cubicBezTo>
                <a:cubicBezTo>
                  <a:pt x="3863163" y="902586"/>
                  <a:pt x="3875385" y="887920"/>
                  <a:pt x="3891517" y="878958"/>
                </a:cubicBezTo>
                <a:cubicBezTo>
                  <a:pt x="3954256" y="844103"/>
                  <a:pt x="3965007" y="850147"/>
                  <a:pt x="4019107" y="829340"/>
                </a:cubicBezTo>
                <a:cubicBezTo>
                  <a:pt x="4035902" y="822880"/>
                  <a:pt x="4051815" y="814225"/>
                  <a:pt x="4068726" y="808075"/>
                </a:cubicBezTo>
                <a:cubicBezTo>
                  <a:pt x="4077881" y="804746"/>
                  <a:pt x="4087579" y="803145"/>
                  <a:pt x="4097079" y="800986"/>
                </a:cubicBezTo>
                <a:lnTo>
                  <a:pt x="4224670" y="772633"/>
                </a:lnTo>
                <a:cubicBezTo>
                  <a:pt x="4234170" y="770474"/>
                  <a:pt x="4243514" y="767657"/>
                  <a:pt x="4253024" y="765544"/>
                </a:cubicBezTo>
                <a:cubicBezTo>
                  <a:pt x="4264785" y="762930"/>
                  <a:pt x="4276777" y="761378"/>
                  <a:pt x="4288465" y="758456"/>
                </a:cubicBezTo>
                <a:cubicBezTo>
                  <a:pt x="4314601" y="751922"/>
                  <a:pt x="4340534" y="744592"/>
                  <a:pt x="4366438" y="737191"/>
                </a:cubicBezTo>
                <a:cubicBezTo>
                  <a:pt x="4373622" y="735138"/>
                  <a:pt x="4380454" y="731915"/>
                  <a:pt x="4387703" y="730103"/>
                </a:cubicBezTo>
                <a:cubicBezTo>
                  <a:pt x="4408836" y="724820"/>
                  <a:pt x="4430099" y="720002"/>
                  <a:pt x="4451498" y="715926"/>
                </a:cubicBezTo>
                <a:cubicBezTo>
                  <a:pt x="4479735" y="710547"/>
                  <a:pt x="4508175" y="706290"/>
                  <a:pt x="4536559" y="701749"/>
                </a:cubicBezTo>
                <a:cubicBezTo>
                  <a:pt x="4567246" y="696839"/>
                  <a:pt x="4598233" y="693666"/>
                  <a:pt x="4628707" y="687572"/>
                </a:cubicBezTo>
                <a:cubicBezTo>
                  <a:pt x="4640521" y="685209"/>
                  <a:pt x="4652222" y="682188"/>
                  <a:pt x="4664149" y="680484"/>
                </a:cubicBezTo>
                <a:cubicBezTo>
                  <a:pt x="4685330" y="677458"/>
                  <a:pt x="4706811" y="676733"/>
                  <a:pt x="4727945" y="673396"/>
                </a:cubicBezTo>
                <a:cubicBezTo>
                  <a:pt x="4751746" y="669638"/>
                  <a:pt x="4775004" y="662829"/>
                  <a:pt x="4798828" y="659219"/>
                </a:cubicBezTo>
                <a:cubicBezTo>
                  <a:pt x="4853014" y="651009"/>
                  <a:pt x="4907607" y="645705"/>
                  <a:pt x="4961861" y="637954"/>
                </a:cubicBezTo>
                <a:cubicBezTo>
                  <a:pt x="4973788" y="636250"/>
                  <a:pt x="4985325" y="632160"/>
                  <a:pt x="4997303" y="630865"/>
                </a:cubicBezTo>
                <a:cubicBezTo>
                  <a:pt x="5072804" y="622703"/>
                  <a:pt x="5148522" y="616688"/>
                  <a:pt x="5224131" y="609600"/>
                </a:cubicBezTo>
                <a:cubicBezTo>
                  <a:pt x="5342493" y="583297"/>
                  <a:pt x="5235922" y="604878"/>
                  <a:pt x="5401340" y="581247"/>
                </a:cubicBezTo>
                <a:cubicBezTo>
                  <a:pt x="5413267" y="579543"/>
                  <a:pt x="5424928" y="576313"/>
                  <a:pt x="5436782" y="574158"/>
                </a:cubicBezTo>
                <a:cubicBezTo>
                  <a:pt x="5450922" y="571587"/>
                  <a:pt x="5465076" y="569047"/>
                  <a:pt x="5479312" y="567070"/>
                </a:cubicBezTo>
                <a:cubicBezTo>
                  <a:pt x="5550143" y="557232"/>
                  <a:pt x="5622283" y="554796"/>
                  <a:pt x="5691963" y="538716"/>
                </a:cubicBezTo>
                <a:cubicBezTo>
                  <a:pt x="5722679" y="531628"/>
                  <a:pt x="5752984" y="522431"/>
                  <a:pt x="5784112" y="517451"/>
                </a:cubicBezTo>
                <a:cubicBezTo>
                  <a:pt x="5812206" y="512956"/>
                  <a:pt x="5840908" y="513624"/>
                  <a:pt x="5869172" y="510363"/>
                </a:cubicBezTo>
                <a:cubicBezTo>
                  <a:pt x="5902367" y="506533"/>
                  <a:pt x="5935495" y="501946"/>
                  <a:pt x="5968410" y="496186"/>
                </a:cubicBezTo>
                <a:cubicBezTo>
                  <a:pt x="6030032" y="485402"/>
                  <a:pt x="6090956" y="470758"/>
                  <a:pt x="6152707" y="460744"/>
                </a:cubicBezTo>
                <a:cubicBezTo>
                  <a:pt x="6178468" y="456566"/>
                  <a:pt x="6204711" y="456253"/>
                  <a:pt x="6230679" y="453656"/>
                </a:cubicBezTo>
                <a:lnTo>
                  <a:pt x="6365359" y="439479"/>
                </a:lnTo>
                <a:cubicBezTo>
                  <a:pt x="6377314" y="437985"/>
                  <a:pt x="6388916" y="434372"/>
                  <a:pt x="6400800" y="432391"/>
                </a:cubicBezTo>
                <a:cubicBezTo>
                  <a:pt x="6431455" y="427282"/>
                  <a:pt x="6462163" y="422460"/>
                  <a:pt x="6492949" y="418214"/>
                </a:cubicBezTo>
                <a:cubicBezTo>
                  <a:pt x="6530691" y="413008"/>
                  <a:pt x="6568782" y="410300"/>
                  <a:pt x="6606363" y="404037"/>
                </a:cubicBezTo>
                <a:lnTo>
                  <a:pt x="6776484" y="375684"/>
                </a:lnTo>
                <a:cubicBezTo>
                  <a:pt x="6788357" y="373637"/>
                  <a:pt x="6800072" y="370751"/>
                  <a:pt x="6811926" y="368596"/>
                </a:cubicBezTo>
                <a:lnTo>
                  <a:pt x="6932428" y="347330"/>
                </a:lnTo>
                <a:cubicBezTo>
                  <a:pt x="6934791" y="340242"/>
                  <a:pt x="6937705" y="333314"/>
                  <a:pt x="6939517" y="326065"/>
                </a:cubicBezTo>
                <a:cubicBezTo>
                  <a:pt x="6942439" y="314377"/>
                  <a:pt x="6940893" y="301231"/>
                  <a:pt x="6946605" y="290623"/>
                </a:cubicBezTo>
                <a:cubicBezTo>
                  <a:pt x="6957807" y="269819"/>
                  <a:pt x="6969475" y="247022"/>
                  <a:pt x="6989135" y="233916"/>
                </a:cubicBezTo>
                <a:cubicBezTo>
                  <a:pt x="7063492" y="184345"/>
                  <a:pt x="6999086" y="224742"/>
                  <a:pt x="7074196" y="184298"/>
                </a:cubicBezTo>
                <a:cubicBezTo>
                  <a:pt x="7090968" y="175267"/>
                  <a:pt x="7107479" y="165745"/>
                  <a:pt x="7123814" y="155944"/>
                </a:cubicBezTo>
                <a:cubicBezTo>
                  <a:pt x="7131119" y="151561"/>
                  <a:pt x="7137249" y="145124"/>
                  <a:pt x="7145079" y="141768"/>
                </a:cubicBezTo>
                <a:cubicBezTo>
                  <a:pt x="7154034" y="137930"/>
                  <a:pt x="7164102" y="137478"/>
                  <a:pt x="7173433" y="134679"/>
                </a:cubicBezTo>
                <a:cubicBezTo>
                  <a:pt x="7187746" y="130385"/>
                  <a:pt x="7201919" y="125610"/>
                  <a:pt x="7215963" y="120503"/>
                </a:cubicBezTo>
                <a:cubicBezTo>
                  <a:pt x="7227921" y="116155"/>
                  <a:pt x="7238984" y="109086"/>
                  <a:pt x="7251405" y="106326"/>
                </a:cubicBezTo>
                <a:cubicBezTo>
                  <a:pt x="7302980" y="94865"/>
                  <a:pt x="7354726" y="82684"/>
                  <a:pt x="7407349" y="77972"/>
                </a:cubicBezTo>
                <a:cubicBezTo>
                  <a:pt x="7513355" y="68479"/>
                  <a:pt x="7620000" y="68521"/>
                  <a:pt x="7726326" y="63796"/>
                </a:cubicBezTo>
                <a:cubicBezTo>
                  <a:pt x="7735777" y="61433"/>
                  <a:pt x="7745634" y="60325"/>
                  <a:pt x="7754679" y="56707"/>
                </a:cubicBezTo>
                <a:cubicBezTo>
                  <a:pt x="7769396" y="50820"/>
                  <a:pt x="7782173" y="40454"/>
                  <a:pt x="7797210" y="35442"/>
                </a:cubicBezTo>
                <a:cubicBezTo>
                  <a:pt x="7810845" y="30897"/>
                  <a:pt x="7825563" y="30717"/>
                  <a:pt x="7839740" y="28354"/>
                </a:cubicBezTo>
                <a:cubicBezTo>
                  <a:pt x="7869983" y="5671"/>
                  <a:pt x="7868093" y="18903"/>
                  <a:pt x="7868093" y="0"/>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手繪多邊形: 圖案 12">
            <a:extLst>
              <a:ext uri="{FF2B5EF4-FFF2-40B4-BE49-F238E27FC236}">
                <a16:creationId xmlns:a16="http://schemas.microsoft.com/office/drawing/2014/main" id="{C52EDA65-847D-4748-8E40-0ED103301DD7}"/>
              </a:ext>
            </a:extLst>
          </p:cNvPr>
          <p:cNvSpPr/>
          <p:nvPr/>
        </p:nvSpPr>
        <p:spPr>
          <a:xfrm>
            <a:off x="6474388" y="-21265"/>
            <a:ext cx="1436235" cy="3495141"/>
          </a:xfrm>
          <a:custGeom>
            <a:avLst/>
            <a:gdLst>
              <a:gd name="connsiteX0" fmla="*/ 39826 w 1436235"/>
              <a:gd name="connsiteY0" fmla="*/ 0 h 3495141"/>
              <a:gd name="connsiteX1" fmla="*/ 32738 w 1436235"/>
              <a:gd name="connsiteY1" fmla="*/ 35442 h 3495141"/>
              <a:gd name="connsiteX2" fmla="*/ 54003 w 1436235"/>
              <a:gd name="connsiteY2" fmla="*/ 99237 h 3495141"/>
              <a:gd name="connsiteX3" fmla="*/ 61091 w 1436235"/>
              <a:gd name="connsiteY3" fmla="*/ 170121 h 3495141"/>
              <a:gd name="connsiteX4" fmla="*/ 68179 w 1436235"/>
              <a:gd name="connsiteY4" fmla="*/ 191386 h 3495141"/>
              <a:gd name="connsiteX5" fmla="*/ 75268 w 1436235"/>
              <a:gd name="connsiteY5" fmla="*/ 276446 h 3495141"/>
              <a:gd name="connsiteX6" fmla="*/ 96533 w 1436235"/>
              <a:gd name="connsiteY6" fmla="*/ 382772 h 3495141"/>
              <a:gd name="connsiteX7" fmla="*/ 89445 w 1436235"/>
              <a:gd name="connsiteY7" fmla="*/ 538716 h 3495141"/>
              <a:gd name="connsiteX8" fmla="*/ 61091 w 1436235"/>
              <a:gd name="connsiteY8" fmla="*/ 623777 h 3495141"/>
              <a:gd name="connsiteX9" fmla="*/ 25649 w 1436235"/>
              <a:gd name="connsiteY9" fmla="*/ 779721 h 3495141"/>
              <a:gd name="connsiteX10" fmla="*/ 18561 w 1436235"/>
              <a:gd name="connsiteY10" fmla="*/ 808074 h 3495141"/>
              <a:gd name="connsiteX11" fmla="*/ 11472 w 1436235"/>
              <a:gd name="connsiteY11" fmla="*/ 843516 h 3495141"/>
              <a:gd name="connsiteX12" fmla="*/ 32738 w 1436235"/>
              <a:gd name="connsiteY12" fmla="*/ 956930 h 3495141"/>
              <a:gd name="connsiteX13" fmla="*/ 167417 w 1436235"/>
              <a:gd name="connsiteY13" fmla="*/ 999460 h 3495141"/>
              <a:gd name="connsiteX14" fmla="*/ 550189 w 1436235"/>
              <a:gd name="connsiteY14" fmla="*/ 1240465 h 3495141"/>
              <a:gd name="connsiteX15" fmla="*/ 592719 w 1436235"/>
              <a:gd name="connsiteY15" fmla="*/ 1318437 h 3495141"/>
              <a:gd name="connsiteX16" fmla="*/ 613984 w 1436235"/>
              <a:gd name="connsiteY16" fmla="*/ 1382232 h 3495141"/>
              <a:gd name="connsiteX17" fmla="*/ 628161 w 1436235"/>
              <a:gd name="connsiteY17" fmla="*/ 1417674 h 3495141"/>
              <a:gd name="connsiteX18" fmla="*/ 621072 w 1436235"/>
              <a:gd name="connsiteY18" fmla="*/ 1687032 h 3495141"/>
              <a:gd name="connsiteX19" fmla="*/ 585631 w 1436235"/>
              <a:gd name="connsiteY19" fmla="*/ 1835888 h 3495141"/>
              <a:gd name="connsiteX20" fmla="*/ 578542 w 1436235"/>
              <a:gd name="connsiteY20" fmla="*/ 1913860 h 3495141"/>
              <a:gd name="connsiteX21" fmla="*/ 585631 w 1436235"/>
              <a:gd name="connsiteY21" fmla="*/ 2083981 h 3495141"/>
              <a:gd name="connsiteX22" fmla="*/ 713221 w 1436235"/>
              <a:gd name="connsiteY22" fmla="*/ 2360428 h 3495141"/>
              <a:gd name="connsiteX23" fmla="*/ 755752 w 1436235"/>
              <a:gd name="connsiteY23" fmla="*/ 2417135 h 3495141"/>
              <a:gd name="connsiteX24" fmla="*/ 791193 w 1436235"/>
              <a:gd name="connsiteY24" fmla="*/ 2488018 h 3495141"/>
              <a:gd name="connsiteX25" fmla="*/ 805370 w 1436235"/>
              <a:gd name="connsiteY25" fmla="*/ 2516372 h 3495141"/>
              <a:gd name="connsiteX26" fmla="*/ 862077 w 1436235"/>
              <a:gd name="connsiteY26" fmla="*/ 2580167 h 3495141"/>
              <a:gd name="connsiteX27" fmla="*/ 890431 w 1436235"/>
              <a:gd name="connsiteY27" fmla="*/ 2608521 h 3495141"/>
              <a:gd name="connsiteX28" fmla="*/ 968403 w 1436235"/>
              <a:gd name="connsiteY28" fmla="*/ 2700670 h 3495141"/>
              <a:gd name="connsiteX29" fmla="*/ 1074728 w 1436235"/>
              <a:gd name="connsiteY29" fmla="*/ 2778642 h 3495141"/>
              <a:gd name="connsiteX30" fmla="*/ 1095993 w 1436235"/>
              <a:gd name="connsiteY30" fmla="*/ 2792818 h 3495141"/>
              <a:gd name="connsiteX31" fmla="*/ 1216496 w 1436235"/>
              <a:gd name="connsiteY31" fmla="*/ 2821172 h 3495141"/>
              <a:gd name="connsiteX32" fmla="*/ 1259026 w 1436235"/>
              <a:gd name="connsiteY32" fmla="*/ 2856614 h 3495141"/>
              <a:gd name="connsiteX33" fmla="*/ 1273203 w 1436235"/>
              <a:gd name="connsiteY33" fmla="*/ 2899144 h 3495141"/>
              <a:gd name="connsiteX34" fmla="*/ 1287379 w 1436235"/>
              <a:gd name="connsiteY34" fmla="*/ 2934586 h 3495141"/>
              <a:gd name="connsiteX35" fmla="*/ 1294468 w 1436235"/>
              <a:gd name="connsiteY35" fmla="*/ 2962939 h 3495141"/>
              <a:gd name="connsiteX36" fmla="*/ 1301556 w 1436235"/>
              <a:gd name="connsiteY36" fmla="*/ 2998381 h 3495141"/>
              <a:gd name="connsiteX37" fmla="*/ 1315733 w 1436235"/>
              <a:gd name="connsiteY37" fmla="*/ 3019646 h 3495141"/>
              <a:gd name="connsiteX38" fmla="*/ 1336998 w 1436235"/>
              <a:gd name="connsiteY38" fmla="*/ 3133060 h 3495141"/>
              <a:gd name="connsiteX39" fmla="*/ 1351175 w 1436235"/>
              <a:gd name="connsiteY39" fmla="*/ 3154325 h 3495141"/>
              <a:gd name="connsiteX40" fmla="*/ 1358263 w 1436235"/>
              <a:gd name="connsiteY40" fmla="*/ 3196856 h 3495141"/>
              <a:gd name="connsiteX41" fmla="*/ 1379528 w 1436235"/>
              <a:gd name="connsiteY41" fmla="*/ 3374065 h 3495141"/>
              <a:gd name="connsiteX42" fmla="*/ 1386617 w 1436235"/>
              <a:gd name="connsiteY42" fmla="*/ 3395330 h 3495141"/>
              <a:gd name="connsiteX43" fmla="*/ 1407882 w 1436235"/>
              <a:gd name="connsiteY43" fmla="*/ 3437860 h 3495141"/>
              <a:gd name="connsiteX44" fmla="*/ 1429147 w 1436235"/>
              <a:gd name="connsiteY44" fmla="*/ 3494567 h 3495141"/>
              <a:gd name="connsiteX45" fmla="*/ 1436235 w 1436235"/>
              <a:gd name="connsiteY45" fmla="*/ 3487479 h 349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36235" h="3495141">
                <a:moveTo>
                  <a:pt x="39826" y="0"/>
                </a:moveTo>
                <a:cubicBezTo>
                  <a:pt x="37463" y="11814"/>
                  <a:pt x="32738" y="23394"/>
                  <a:pt x="32738" y="35442"/>
                </a:cubicBezTo>
                <a:cubicBezTo>
                  <a:pt x="32738" y="50705"/>
                  <a:pt x="49496" y="87971"/>
                  <a:pt x="54003" y="99237"/>
                </a:cubicBezTo>
                <a:cubicBezTo>
                  <a:pt x="56366" y="122865"/>
                  <a:pt x="57480" y="146651"/>
                  <a:pt x="61091" y="170121"/>
                </a:cubicBezTo>
                <a:cubicBezTo>
                  <a:pt x="62227" y="177506"/>
                  <a:pt x="67191" y="183980"/>
                  <a:pt x="68179" y="191386"/>
                </a:cubicBezTo>
                <a:cubicBezTo>
                  <a:pt x="71939" y="219588"/>
                  <a:pt x="71588" y="248233"/>
                  <a:pt x="75268" y="276446"/>
                </a:cubicBezTo>
                <a:cubicBezTo>
                  <a:pt x="81780" y="326370"/>
                  <a:pt x="86508" y="342669"/>
                  <a:pt x="96533" y="382772"/>
                </a:cubicBezTo>
                <a:cubicBezTo>
                  <a:pt x="94170" y="434753"/>
                  <a:pt x="93436" y="486834"/>
                  <a:pt x="89445" y="538716"/>
                </a:cubicBezTo>
                <a:cubicBezTo>
                  <a:pt x="87805" y="560037"/>
                  <a:pt x="64339" y="613105"/>
                  <a:pt x="61091" y="623777"/>
                </a:cubicBezTo>
                <a:cubicBezTo>
                  <a:pt x="17028" y="768558"/>
                  <a:pt x="43121" y="683627"/>
                  <a:pt x="25649" y="779721"/>
                </a:cubicBezTo>
                <a:cubicBezTo>
                  <a:pt x="23906" y="789306"/>
                  <a:pt x="20674" y="798564"/>
                  <a:pt x="18561" y="808074"/>
                </a:cubicBezTo>
                <a:cubicBezTo>
                  <a:pt x="15947" y="819835"/>
                  <a:pt x="13835" y="831702"/>
                  <a:pt x="11472" y="843516"/>
                </a:cubicBezTo>
                <a:cubicBezTo>
                  <a:pt x="7180" y="899321"/>
                  <a:pt x="-21681" y="935636"/>
                  <a:pt x="32738" y="956930"/>
                </a:cubicBezTo>
                <a:cubicBezTo>
                  <a:pt x="76579" y="974085"/>
                  <a:pt x="167417" y="999460"/>
                  <a:pt x="167417" y="999460"/>
                </a:cubicBezTo>
                <a:cubicBezTo>
                  <a:pt x="535197" y="1237436"/>
                  <a:pt x="392760" y="1187991"/>
                  <a:pt x="550189" y="1240465"/>
                </a:cubicBezTo>
                <a:cubicBezTo>
                  <a:pt x="570103" y="1270337"/>
                  <a:pt x="575402" y="1276382"/>
                  <a:pt x="592719" y="1318437"/>
                </a:cubicBezTo>
                <a:cubicBezTo>
                  <a:pt x="601254" y="1339164"/>
                  <a:pt x="606445" y="1361123"/>
                  <a:pt x="613984" y="1382232"/>
                </a:cubicBezTo>
                <a:cubicBezTo>
                  <a:pt x="618264" y="1394215"/>
                  <a:pt x="623435" y="1405860"/>
                  <a:pt x="628161" y="1417674"/>
                </a:cubicBezTo>
                <a:cubicBezTo>
                  <a:pt x="625798" y="1507460"/>
                  <a:pt x="630159" y="1597676"/>
                  <a:pt x="621072" y="1687032"/>
                </a:cubicBezTo>
                <a:cubicBezTo>
                  <a:pt x="615912" y="1737776"/>
                  <a:pt x="595031" y="1785756"/>
                  <a:pt x="585631" y="1835888"/>
                </a:cubicBezTo>
                <a:cubicBezTo>
                  <a:pt x="580821" y="1861539"/>
                  <a:pt x="580905" y="1887869"/>
                  <a:pt x="578542" y="1913860"/>
                </a:cubicBezTo>
                <a:cubicBezTo>
                  <a:pt x="580905" y="1970567"/>
                  <a:pt x="576300" y="2027997"/>
                  <a:pt x="585631" y="2083981"/>
                </a:cubicBezTo>
                <a:cubicBezTo>
                  <a:pt x="599759" y="2168748"/>
                  <a:pt x="665161" y="2296350"/>
                  <a:pt x="713221" y="2360428"/>
                </a:cubicBezTo>
                <a:cubicBezTo>
                  <a:pt x="727398" y="2379330"/>
                  <a:pt x="743431" y="2396974"/>
                  <a:pt x="755752" y="2417135"/>
                </a:cubicBezTo>
                <a:cubicBezTo>
                  <a:pt x="769527" y="2439676"/>
                  <a:pt x="779379" y="2464390"/>
                  <a:pt x="791193" y="2488018"/>
                </a:cubicBezTo>
                <a:cubicBezTo>
                  <a:pt x="795919" y="2497469"/>
                  <a:pt x="798350" y="2508474"/>
                  <a:pt x="805370" y="2516372"/>
                </a:cubicBezTo>
                <a:cubicBezTo>
                  <a:pt x="824272" y="2537637"/>
                  <a:pt x="842779" y="2559261"/>
                  <a:pt x="862077" y="2580167"/>
                </a:cubicBezTo>
                <a:cubicBezTo>
                  <a:pt x="871143" y="2589989"/>
                  <a:pt x="881732" y="2598373"/>
                  <a:pt x="890431" y="2608521"/>
                </a:cubicBezTo>
                <a:cubicBezTo>
                  <a:pt x="956689" y="2685823"/>
                  <a:pt x="770361" y="2513050"/>
                  <a:pt x="968403" y="2700670"/>
                </a:cubicBezTo>
                <a:cubicBezTo>
                  <a:pt x="1023177" y="2752561"/>
                  <a:pt x="1025573" y="2747921"/>
                  <a:pt x="1074728" y="2778642"/>
                </a:cubicBezTo>
                <a:cubicBezTo>
                  <a:pt x="1081952" y="2783157"/>
                  <a:pt x="1088083" y="2789654"/>
                  <a:pt x="1095993" y="2792818"/>
                </a:cubicBezTo>
                <a:cubicBezTo>
                  <a:pt x="1127190" y="2805296"/>
                  <a:pt x="1187006" y="2815274"/>
                  <a:pt x="1216496" y="2821172"/>
                </a:cubicBezTo>
                <a:cubicBezTo>
                  <a:pt x="1230673" y="2832986"/>
                  <a:pt x="1248172" y="2841690"/>
                  <a:pt x="1259026" y="2856614"/>
                </a:cubicBezTo>
                <a:cubicBezTo>
                  <a:pt x="1267815" y="2868699"/>
                  <a:pt x="1267653" y="2885269"/>
                  <a:pt x="1273203" y="2899144"/>
                </a:cubicBezTo>
                <a:cubicBezTo>
                  <a:pt x="1277928" y="2910958"/>
                  <a:pt x="1283355" y="2922515"/>
                  <a:pt x="1287379" y="2934586"/>
                </a:cubicBezTo>
                <a:cubicBezTo>
                  <a:pt x="1290460" y="2943828"/>
                  <a:pt x="1292355" y="2953429"/>
                  <a:pt x="1294468" y="2962939"/>
                </a:cubicBezTo>
                <a:cubicBezTo>
                  <a:pt x="1297082" y="2974700"/>
                  <a:pt x="1297326" y="2987100"/>
                  <a:pt x="1301556" y="2998381"/>
                </a:cubicBezTo>
                <a:cubicBezTo>
                  <a:pt x="1304547" y="3006358"/>
                  <a:pt x="1311007" y="3012558"/>
                  <a:pt x="1315733" y="3019646"/>
                </a:cubicBezTo>
                <a:cubicBezTo>
                  <a:pt x="1320782" y="3054993"/>
                  <a:pt x="1325871" y="3099680"/>
                  <a:pt x="1336998" y="3133060"/>
                </a:cubicBezTo>
                <a:cubicBezTo>
                  <a:pt x="1339692" y="3141142"/>
                  <a:pt x="1346449" y="3147237"/>
                  <a:pt x="1351175" y="3154325"/>
                </a:cubicBezTo>
                <a:cubicBezTo>
                  <a:pt x="1353538" y="3168502"/>
                  <a:pt x="1356676" y="3182571"/>
                  <a:pt x="1358263" y="3196856"/>
                </a:cubicBezTo>
                <a:cubicBezTo>
                  <a:pt x="1368558" y="3289508"/>
                  <a:pt x="1361291" y="3310237"/>
                  <a:pt x="1379528" y="3374065"/>
                </a:cubicBezTo>
                <a:cubicBezTo>
                  <a:pt x="1381581" y="3381249"/>
                  <a:pt x="1383582" y="3388502"/>
                  <a:pt x="1386617" y="3395330"/>
                </a:cubicBezTo>
                <a:cubicBezTo>
                  <a:pt x="1393054" y="3409814"/>
                  <a:pt x="1401445" y="3423376"/>
                  <a:pt x="1407882" y="3437860"/>
                </a:cubicBezTo>
                <a:cubicBezTo>
                  <a:pt x="1415418" y="3454816"/>
                  <a:pt x="1418285" y="3480083"/>
                  <a:pt x="1429147" y="3494567"/>
                </a:cubicBezTo>
                <a:cubicBezTo>
                  <a:pt x="1431152" y="3497240"/>
                  <a:pt x="1433872" y="3489842"/>
                  <a:pt x="1436235" y="3487479"/>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8395;p93">
            <a:extLst>
              <a:ext uri="{FF2B5EF4-FFF2-40B4-BE49-F238E27FC236}">
                <a16:creationId xmlns:a16="http://schemas.microsoft.com/office/drawing/2014/main" id="{62042A63-FCD2-4A55-A6A7-25B2D2118942}"/>
              </a:ext>
            </a:extLst>
          </p:cNvPr>
          <p:cNvSpPr/>
          <p:nvPr/>
        </p:nvSpPr>
        <p:spPr>
          <a:xfrm>
            <a:off x="7651223" y="2974540"/>
            <a:ext cx="462137" cy="604209"/>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733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6AE775E3-0095-4308-8BC7-B500B045A91F}"/>
              </a:ext>
            </a:extLst>
          </p:cNvPr>
          <p:cNvPicPr>
            <a:picLocks noChangeAspect="1"/>
          </p:cNvPicPr>
          <p:nvPr/>
        </p:nvPicPr>
        <p:blipFill>
          <a:blip r:embed="rId2"/>
          <a:stretch>
            <a:fillRect/>
          </a:stretch>
        </p:blipFill>
        <p:spPr>
          <a:xfrm>
            <a:off x="0" y="634"/>
            <a:ext cx="12192000" cy="6856732"/>
          </a:xfrm>
          <a:prstGeom prst="rect">
            <a:avLst/>
          </a:prstGeom>
        </p:spPr>
      </p:pic>
      <p:sp>
        <p:nvSpPr>
          <p:cNvPr id="11" name="矩形 10">
            <a:extLst>
              <a:ext uri="{FF2B5EF4-FFF2-40B4-BE49-F238E27FC236}">
                <a16:creationId xmlns:a16="http://schemas.microsoft.com/office/drawing/2014/main" id="{A4168624-F78B-4917-8BBF-40D89E98096E}"/>
              </a:ext>
            </a:extLst>
          </p:cNvPr>
          <p:cNvSpPr/>
          <p:nvPr/>
        </p:nvSpPr>
        <p:spPr>
          <a:xfrm>
            <a:off x="0" y="0"/>
            <a:ext cx="12192000" cy="685736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矩形: 圓角 6">
            <a:extLst>
              <a:ext uri="{FF2B5EF4-FFF2-40B4-BE49-F238E27FC236}">
                <a16:creationId xmlns:a16="http://schemas.microsoft.com/office/drawing/2014/main" id="{256F4287-4B96-4B00-8CC5-143E190A1819}"/>
              </a:ext>
            </a:extLst>
          </p:cNvPr>
          <p:cNvSpPr/>
          <p:nvPr/>
        </p:nvSpPr>
        <p:spPr>
          <a:xfrm>
            <a:off x="9433711" y="1892174"/>
            <a:ext cx="2142654"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Xizhi Dist.</a:t>
            </a:r>
          </a:p>
        </p:txBody>
      </p:sp>
      <p:sp>
        <p:nvSpPr>
          <p:cNvPr id="8" name="矩形: 圓角 7">
            <a:extLst>
              <a:ext uri="{FF2B5EF4-FFF2-40B4-BE49-F238E27FC236}">
                <a16:creationId xmlns:a16="http://schemas.microsoft.com/office/drawing/2014/main" id="{8A1CCC28-741E-4C86-9C59-A955AE6A101C}"/>
              </a:ext>
            </a:extLst>
          </p:cNvPr>
          <p:cNvSpPr/>
          <p:nvPr/>
        </p:nvSpPr>
        <p:spPr>
          <a:xfrm>
            <a:off x="5142369" y="5583820"/>
            <a:ext cx="2584766" cy="959667"/>
          </a:xfrm>
          <a:prstGeom prst="roundRect">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Nanggang</a:t>
            </a:r>
            <a:r>
              <a:rPr lang="en-US" sz="2400" b="1" dirty="0">
                <a:solidFill>
                  <a:schemeClr val="tx1"/>
                </a:solidFill>
              </a:rPr>
              <a:t> Dist.</a:t>
            </a:r>
          </a:p>
        </p:txBody>
      </p:sp>
      <p:sp>
        <p:nvSpPr>
          <p:cNvPr id="10" name="手繪多邊形: 圖案 9">
            <a:extLst>
              <a:ext uri="{FF2B5EF4-FFF2-40B4-BE49-F238E27FC236}">
                <a16:creationId xmlns:a16="http://schemas.microsoft.com/office/drawing/2014/main" id="{CB15A2F5-AD79-4AB2-948B-DC1D8D318139}"/>
              </a:ext>
            </a:extLst>
          </p:cNvPr>
          <p:cNvSpPr/>
          <p:nvPr/>
        </p:nvSpPr>
        <p:spPr>
          <a:xfrm>
            <a:off x="7683795" y="-14177"/>
            <a:ext cx="3218121" cy="6776484"/>
          </a:xfrm>
          <a:custGeom>
            <a:avLst/>
            <a:gdLst>
              <a:gd name="connsiteX0" fmla="*/ 1020726 w 3218121"/>
              <a:gd name="connsiteY0" fmla="*/ 0 h 6776484"/>
              <a:gd name="connsiteX1" fmla="*/ 1041991 w 3218121"/>
              <a:gd name="connsiteY1" fmla="*/ 77972 h 6776484"/>
              <a:gd name="connsiteX2" fmla="*/ 1034903 w 3218121"/>
              <a:gd name="connsiteY2" fmla="*/ 134679 h 6776484"/>
              <a:gd name="connsiteX3" fmla="*/ 1006549 w 3218121"/>
              <a:gd name="connsiteY3" fmla="*/ 148856 h 6776484"/>
              <a:gd name="connsiteX4" fmla="*/ 949842 w 3218121"/>
              <a:gd name="connsiteY4" fmla="*/ 184298 h 6776484"/>
              <a:gd name="connsiteX5" fmla="*/ 964019 w 3218121"/>
              <a:gd name="connsiteY5" fmla="*/ 205563 h 6776484"/>
              <a:gd name="connsiteX6" fmla="*/ 992372 w 3218121"/>
              <a:gd name="connsiteY6" fmla="*/ 219740 h 6776484"/>
              <a:gd name="connsiteX7" fmla="*/ 1013638 w 3218121"/>
              <a:gd name="connsiteY7" fmla="*/ 241005 h 6776484"/>
              <a:gd name="connsiteX8" fmla="*/ 1027814 w 3218121"/>
              <a:gd name="connsiteY8" fmla="*/ 269358 h 6776484"/>
              <a:gd name="connsiteX9" fmla="*/ 1020726 w 3218121"/>
              <a:gd name="connsiteY9" fmla="*/ 326065 h 6776484"/>
              <a:gd name="connsiteX10" fmla="*/ 992372 w 3218121"/>
              <a:gd name="connsiteY10" fmla="*/ 340242 h 6776484"/>
              <a:gd name="connsiteX11" fmla="*/ 886047 w 3218121"/>
              <a:gd name="connsiteY11" fmla="*/ 361507 h 6776484"/>
              <a:gd name="connsiteX12" fmla="*/ 871870 w 3218121"/>
              <a:gd name="connsiteY12" fmla="*/ 411126 h 6776484"/>
              <a:gd name="connsiteX13" fmla="*/ 886047 w 3218121"/>
              <a:gd name="connsiteY13" fmla="*/ 503275 h 6776484"/>
              <a:gd name="connsiteX14" fmla="*/ 907312 w 3218121"/>
              <a:gd name="connsiteY14" fmla="*/ 574158 h 6776484"/>
              <a:gd name="connsiteX15" fmla="*/ 914400 w 3218121"/>
              <a:gd name="connsiteY15" fmla="*/ 637954 h 6776484"/>
              <a:gd name="connsiteX16" fmla="*/ 942754 w 3218121"/>
              <a:gd name="connsiteY16" fmla="*/ 645042 h 6776484"/>
              <a:gd name="connsiteX17" fmla="*/ 949842 w 3218121"/>
              <a:gd name="connsiteY17" fmla="*/ 673396 h 6776484"/>
              <a:gd name="connsiteX18" fmla="*/ 935665 w 3218121"/>
              <a:gd name="connsiteY18" fmla="*/ 744279 h 6776484"/>
              <a:gd name="connsiteX19" fmla="*/ 893135 w 3218121"/>
              <a:gd name="connsiteY19" fmla="*/ 808075 h 6776484"/>
              <a:gd name="connsiteX20" fmla="*/ 843517 w 3218121"/>
              <a:gd name="connsiteY20" fmla="*/ 871870 h 6776484"/>
              <a:gd name="connsiteX21" fmla="*/ 800986 w 3218121"/>
              <a:gd name="connsiteY21" fmla="*/ 829340 h 6776484"/>
              <a:gd name="connsiteX22" fmla="*/ 765545 w 3218121"/>
              <a:gd name="connsiteY22" fmla="*/ 751368 h 6776484"/>
              <a:gd name="connsiteX23" fmla="*/ 708838 w 3218121"/>
              <a:gd name="connsiteY23" fmla="*/ 744279 h 6776484"/>
              <a:gd name="connsiteX24" fmla="*/ 694661 w 3218121"/>
              <a:gd name="connsiteY24" fmla="*/ 793898 h 6776484"/>
              <a:gd name="connsiteX25" fmla="*/ 637954 w 3218121"/>
              <a:gd name="connsiteY25" fmla="*/ 850605 h 6776484"/>
              <a:gd name="connsiteX26" fmla="*/ 623777 w 3218121"/>
              <a:gd name="connsiteY26" fmla="*/ 871870 h 6776484"/>
              <a:gd name="connsiteX27" fmla="*/ 552893 w 3218121"/>
              <a:gd name="connsiteY27" fmla="*/ 935665 h 6776484"/>
              <a:gd name="connsiteX28" fmla="*/ 545805 w 3218121"/>
              <a:gd name="connsiteY28" fmla="*/ 956930 h 6776484"/>
              <a:gd name="connsiteX29" fmla="*/ 552893 w 3218121"/>
              <a:gd name="connsiteY29" fmla="*/ 992372 h 6776484"/>
              <a:gd name="connsiteX30" fmla="*/ 581247 w 3218121"/>
              <a:gd name="connsiteY30" fmla="*/ 1049079 h 6776484"/>
              <a:gd name="connsiteX31" fmla="*/ 588335 w 3218121"/>
              <a:gd name="connsiteY31" fmla="*/ 1077433 h 6776484"/>
              <a:gd name="connsiteX32" fmla="*/ 602512 w 3218121"/>
              <a:gd name="connsiteY32" fmla="*/ 1134140 h 6776484"/>
              <a:gd name="connsiteX33" fmla="*/ 616689 w 3218121"/>
              <a:gd name="connsiteY33" fmla="*/ 1290084 h 6776484"/>
              <a:gd name="connsiteX34" fmla="*/ 623777 w 3218121"/>
              <a:gd name="connsiteY34" fmla="*/ 1339703 h 6776484"/>
              <a:gd name="connsiteX35" fmla="*/ 602512 w 3218121"/>
              <a:gd name="connsiteY35" fmla="*/ 1460205 h 6776484"/>
              <a:gd name="connsiteX36" fmla="*/ 588335 w 3218121"/>
              <a:gd name="connsiteY36" fmla="*/ 1481470 h 6776484"/>
              <a:gd name="connsiteX37" fmla="*/ 574158 w 3218121"/>
              <a:gd name="connsiteY37" fmla="*/ 1516912 h 6776484"/>
              <a:gd name="connsiteX38" fmla="*/ 567070 w 3218121"/>
              <a:gd name="connsiteY38" fmla="*/ 1545265 h 6776484"/>
              <a:gd name="connsiteX39" fmla="*/ 545805 w 3218121"/>
              <a:gd name="connsiteY39" fmla="*/ 1566530 h 6776484"/>
              <a:gd name="connsiteX40" fmla="*/ 467833 w 3218121"/>
              <a:gd name="connsiteY40" fmla="*/ 1616149 h 6776484"/>
              <a:gd name="connsiteX41" fmla="*/ 311889 w 3218121"/>
              <a:gd name="connsiteY41" fmla="*/ 1658679 h 6776484"/>
              <a:gd name="connsiteX42" fmla="*/ 269358 w 3218121"/>
              <a:gd name="connsiteY42" fmla="*/ 1694121 h 6776484"/>
              <a:gd name="connsiteX43" fmla="*/ 184298 w 3218121"/>
              <a:gd name="connsiteY43" fmla="*/ 1715386 h 6776484"/>
              <a:gd name="connsiteX44" fmla="*/ 170121 w 3218121"/>
              <a:gd name="connsiteY44" fmla="*/ 1935126 h 6776484"/>
              <a:gd name="connsiteX45" fmla="*/ 155945 w 3218121"/>
              <a:gd name="connsiteY45" fmla="*/ 2020186 h 6776484"/>
              <a:gd name="connsiteX46" fmla="*/ 63796 w 3218121"/>
              <a:gd name="connsiteY46" fmla="*/ 2013098 h 6776484"/>
              <a:gd name="connsiteX47" fmla="*/ 35442 w 3218121"/>
              <a:gd name="connsiteY47" fmla="*/ 2048540 h 6776484"/>
              <a:gd name="connsiteX48" fmla="*/ 28354 w 3218121"/>
              <a:gd name="connsiteY48" fmla="*/ 2140689 h 6776484"/>
              <a:gd name="connsiteX49" fmla="*/ 0 w 3218121"/>
              <a:gd name="connsiteY49" fmla="*/ 2197396 h 6776484"/>
              <a:gd name="connsiteX50" fmla="*/ 127591 w 3218121"/>
              <a:gd name="connsiteY50" fmla="*/ 2232837 h 6776484"/>
              <a:gd name="connsiteX51" fmla="*/ 184298 w 3218121"/>
              <a:gd name="connsiteY51" fmla="*/ 2254103 h 6776484"/>
              <a:gd name="connsiteX52" fmla="*/ 205563 w 3218121"/>
              <a:gd name="connsiteY52" fmla="*/ 2261191 h 6776484"/>
              <a:gd name="connsiteX53" fmla="*/ 241005 w 3218121"/>
              <a:gd name="connsiteY53" fmla="*/ 2296633 h 6776484"/>
              <a:gd name="connsiteX54" fmla="*/ 418214 w 3218121"/>
              <a:gd name="connsiteY54" fmla="*/ 2431312 h 6776484"/>
              <a:gd name="connsiteX55" fmla="*/ 439479 w 3218121"/>
              <a:gd name="connsiteY55" fmla="*/ 2480930 h 6776484"/>
              <a:gd name="connsiteX56" fmla="*/ 496186 w 3218121"/>
              <a:gd name="connsiteY56" fmla="*/ 2544726 h 6776484"/>
              <a:gd name="connsiteX57" fmla="*/ 538717 w 3218121"/>
              <a:gd name="connsiteY57" fmla="*/ 2601433 h 6776484"/>
              <a:gd name="connsiteX58" fmla="*/ 588335 w 3218121"/>
              <a:gd name="connsiteY58" fmla="*/ 2665228 h 6776484"/>
              <a:gd name="connsiteX59" fmla="*/ 602512 w 3218121"/>
              <a:gd name="connsiteY59" fmla="*/ 2693582 h 6776484"/>
              <a:gd name="connsiteX60" fmla="*/ 630865 w 3218121"/>
              <a:gd name="connsiteY60" fmla="*/ 2721935 h 6776484"/>
              <a:gd name="connsiteX61" fmla="*/ 652131 w 3218121"/>
              <a:gd name="connsiteY61" fmla="*/ 2757377 h 6776484"/>
              <a:gd name="connsiteX62" fmla="*/ 673396 w 3218121"/>
              <a:gd name="connsiteY62" fmla="*/ 2785730 h 6776484"/>
              <a:gd name="connsiteX63" fmla="*/ 701749 w 3218121"/>
              <a:gd name="connsiteY63" fmla="*/ 2828261 h 6776484"/>
              <a:gd name="connsiteX64" fmla="*/ 730103 w 3218121"/>
              <a:gd name="connsiteY64" fmla="*/ 2863703 h 6776484"/>
              <a:gd name="connsiteX65" fmla="*/ 758456 w 3218121"/>
              <a:gd name="connsiteY65" fmla="*/ 2892056 h 6776484"/>
              <a:gd name="connsiteX66" fmla="*/ 815163 w 3218121"/>
              <a:gd name="connsiteY66" fmla="*/ 3019647 h 6776484"/>
              <a:gd name="connsiteX67" fmla="*/ 843517 w 3218121"/>
              <a:gd name="connsiteY67" fmla="*/ 3083442 h 6776484"/>
              <a:gd name="connsiteX68" fmla="*/ 857693 w 3218121"/>
              <a:gd name="connsiteY68" fmla="*/ 3104707 h 6776484"/>
              <a:gd name="connsiteX69" fmla="*/ 864782 w 3218121"/>
              <a:gd name="connsiteY69" fmla="*/ 3125972 h 6776484"/>
              <a:gd name="connsiteX70" fmla="*/ 878958 w 3218121"/>
              <a:gd name="connsiteY70" fmla="*/ 3154326 h 6776484"/>
              <a:gd name="connsiteX71" fmla="*/ 864782 w 3218121"/>
              <a:gd name="connsiteY71" fmla="*/ 3203944 h 6776484"/>
              <a:gd name="connsiteX72" fmla="*/ 822252 w 3218121"/>
              <a:gd name="connsiteY72" fmla="*/ 3232298 h 6776484"/>
              <a:gd name="connsiteX73" fmla="*/ 793898 w 3218121"/>
              <a:gd name="connsiteY73" fmla="*/ 3253563 h 6776484"/>
              <a:gd name="connsiteX74" fmla="*/ 765545 w 3218121"/>
              <a:gd name="connsiteY74" fmla="*/ 3260651 h 6776484"/>
              <a:gd name="connsiteX75" fmla="*/ 701749 w 3218121"/>
              <a:gd name="connsiteY75" fmla="*/ 3281917 h 6776484"/>
              <a:gd name="connsiteX76" fmla="*/ 645042 w 3218121"/>
              <a:gd name="connsiteY76" fmla="*/ 3366977 h 6776484"/>
              <a:gd name="connsiteX77" fmla="*/ 630865 w 3218121"/>
              <a:gd name="connsiteY77" fmla="*/ 3501656 h 6776484"/>
              <a:gd name="connsiteX78" fmla="*/ 609600 w 3218121"/>
              <a:gd name="connsiteY78" fmla="*/ 3544186 h 6776484"/>
              <a:gd name="connsiteX79" fmla="*/ 595424 w 3218121"/>
              <a:gd name="connsiteY79" fmla="*/ 3586717 h 6776484"/>
              <a:gd name="connsiteX80" fmla="*/ 531628 w 3218121"/>
              <a:gd name="connsiteY80" fmla="*/ 3664689 h 6776484"/>
              <a:gd name="connsiteX81" fmla="*/ 474921 w 3218121"/>
              <a:gd name="connsiteY81" fmla="*/ 3728484 h 6776484"/>
              <a:gd name="connsiteX82" fmla="*/ 333154 w 3218121"/>
              <a:gd name="connsiteY82" fmla="*/ 3806456 h 6776484"/>
              <a:gd name="connsiteX83" fmla="*/ 219740 w 3218121"/>
              <a:gd name="connsiteY83" fmla="*/ 3891517 h 6776484"/>
              <a:gd name="connsiteX84" fmla="*/ 148856 w 3218121"/>
              <a:gd name="connsiteY84" fmla="*/ 3926958 h 6776484"/>
              <a:gd name="connsiteX85" fmla="*/ 63796 w 3218121"/>
              <a:gd name="connsiteY85" fmla="*/ 3990754 h 6776484"/>
              <a:gd name="connsiteX86" fmla="*/ 49619 w 3218121"/>
              <a:gd name="connsiteY86" fmla="*/ 4019107 h 6776484"/>
              <a:gd name="connsiteX87" fmla="*/ 14177 w 3218121"/>
              <a:gd name="connsiteY87" fmla="*/ 4061637 h 6776484"/>
              <a:gd name="connsiteX88" fmla="*/ 21265 w 3218121"/>
              <a:gd name="connsiteY88" fmla="*/ 4182140 h 6776484"/>
              <a:gd name="connsiteX89" fmla="*/ 28354 w 3218121"/>
              <a:gd name="connsiteY89" fmla="*/ 4260112 h 6776484"/>
              <a:gd name="connsiteX90" fmla="*/ 35442 w 3218121"/>
              <a:gd name="connsiteY90" fmla="*/ 4281377 h 6776484"/>
              <a:gd name="connsiteX91" fmla="*/ 42531 w 3218121"/>
              <a:gd name="connsiteY91" fmla="*/ 4316819 h 6776484"/>
              <a:gd name="connsiteX92" fmla="*/ 49619 w 3218121"/>
              <a:gd name="connsiteY92" fmla="*/ 4338084 h 6776484"/>
              <a:gd name="connsiteX93" fmla="*/ 77972 w 3218121"/>
              <a:gd name="connsiteY93" fmla="*/ 4458586 h 6776484"/>
              <a:gd name="connsiteX94" fmla="*/ 113414 w 3218121"/>
              <a:gd name="connsiteY94" fmla="*/ 4529470 h 6776484"/>
              <a:gd name="connsiteX95" fmla="*/ 134679 w 3218121"/>
              <a:gd name="connsiteY95" fmla="*/ 4579089 h 6776484"/>
              <a:gd name="connsiteX96" fmla="*/ 163033 w 3218121"/>
              <a:gd name="connsiteY96" fmla="*/ 4635796 h 6776484"/>
              <a:gd name="connsiteX97" fmla="*/ 177210 w 3218121"/>
              <a:gd name="connsiteY97" fmla="*/ 4678326 h 6776484"/>
              <a:gd name="connsiteX98" fmla="*/ 205563 w 3218121"/>
              <a:gd name="connsiteY98" fmla="*/ 4735033 h 6776484"/>
              <a:gd name="connsiteX99" fmla="*/ 233917 w 3218121"/>
              <a:gd name="connsiteY99" fmla="*/ 4841358 h 6776484"/>
              <a:gd name="connsiteX100" fmla="*/ 255182 w 3218121"/>
              <a:gd name="connsiteY100" fmla="*/ 4848447 h 6776484"/>
              <a:gd name="connsiteX101" fmla="*/ 283535 w 3218121"/>
              <a:gd name="connsiteY101" fmla="*/ 4862624 h 6776484"/>
              <a:gd name="connsiteX102" fmla="*/ 290624 w 3218121"/>
              <a:gd name="connsiteY102" fmla="*/ 4834270 h 6776484"/>
              <a:gd name="connsiteX103" fmla="*/ 311889 w 3218121"/>
              <a:gd name="connsiteY103" fmla="*/ 4848447 h 6776484"/>
              <a:gd name="connsiteX104" fmla="*/ 347331 w 3218121"/>
              <a:gd name="connsiteY104" fmla="*/ 4933507 h 6776484"/>
              <a:gd name="connsiteX105" fmla="*/ 354419 w 3218121"/>
              <a:gd name="connsiteY105" fmla="*/ 4961861 h 6776484"/>
              <a:gd name="connsiteX106" fmla="*/ 389861 w 3218121"/>
              <a:gd name="connsiteY106" fmla="*/ 5082363 h 6776484"/>
              <a:gd name="connsiteX107" fmla="*/ 418214 w 3218121"/>
              <a:gd name="connsiteY107" fmla="*/ 5224130 h 6776484"/>
              <a:gd name="connsiteX108" fmla="*/ 432391 w 3218121"/>
              <a:gd name="connsiteY108" fmla="*/ 5287926 h 6776484"/>
              <a:gd name="connsiteX109" fmla="*/ 496186 w 3218121"/>
              <a:gd name="connsiteY109" fmla="*/ 5422605 h 6776484"/>
              <a:gd name="connsiteX110" fmla="*/ 517452 w 3218121"/>
              <a:gd name="connsiteY110" fmla="*/ 5458047 h 6776484"/>
              <a:gd name="connsiteX111" fmla="*/ 900224 w 3218121"/>
              <a:gd name="connsiteY111" fmla="*/ 5606903 h 6776484"/>
              <a:gd name="connsiteX112" fmla="*/ 964019 w 3218121"/>
              <a:gd name="connsiteY112" fmla="*/ 5635256 h 6776484"/>
              <a:gd name="connsiteX113" fmla="*/ 1077433 w 3218121"/>
              <a:gd name="connsiteY113" fmla="*/ 5798289 h 6776484"/>
              <a:gd name="connsiteX114" fmla="*/ 1098698 w 3218121"/>
              <a:gd name="connsiteY114" fmla="*/ 5826642 h 6776484"/>
              <a:gd name="connsiteX115" fmla="*/ 1112875 w 3218121"/>
              <a:gd name="connsiteY115" fmla="*/ 5854996 h 6776484"/>
              <a:gd name="connsiteX116" fmla="*/ 1254642 w 3218121"/>
              <a:gd name="connsiteY116" fmla="*/ 5982586 h 6776484"/>
              <a:gd name="connsiteX117" fmla="*/ 1488558 w 3218121"/>
              <a:gd name="connsiteY117" fmla="*/ 5932968 h 6776484"/>
              <a:gd name="connsiteX118" fmla="*/ 1552354 w 3218121"/>
              <a:gd name="connsiteY118" fmla="*/ 5940056 h 6776484"/>
              <a:gd name="connsiteX119" fmla="*/ 1630326 w 3218121"/>
              <a:gd name="connsiteY119" fmla="*/ 6018028 h 6776484"/>
              <a:gd name="connsiteX120" fmla="*/ 1701210 w 3218121"/>
              <a:gd name="connsiteY120" fmla="*/ 6152707 h 6776484"/>
              <a:gd name="connsiteX121" fmla="*/ 1814624 w 3218121"/>
              <a:gd name="connsiteY121" fmla="*/ 6280298 h 6776484"/>
              <a:gd name="connsiteX122" fmla="*/ 2041452 w 3218121"/>
              <a:gd name="connsiteY122" fmla="*/ 6195237 h 6776484"/>
              <a:gd name="connsiteX123" fmla="*/ 2069805 w 3218121"/>
              <a:gd name="connsiteY123" fmla="*/ 6181061 h 6776484"/>
              <a:gd name="connsiteX124" fmla="*/ 2239926 w 3218121"/>
              <a:gd name="connsiteY124" fmla="*/ 6195237 h 6776484"/>
              <a:gd name="connsiteX125" fmla="*/ 2296633 w 3218121"/>
              <a:gd name="connsiteY125" fmla="*/ 6294475 h 6776484"/>
              <a:gd name="connsiteX126" fmla="*/ 2317898 w 3218121"/>
              <a:gd name="connsiteY126" fmla="*/ 6322828 h 6776484"/>
              <a:gd name="connsiteX127" fmla="*/ 2445489 w 3218121"/>
              <a:gd name="connsiteY127" fmla="*/ 6351182 h 6776484"/>
              <a:gd name="connsiteX128" fmla="*/ 2686493 w 3218121"/>
              <a:gd name="connsiteY128" fmla="*/ 6521303 h 6776484"/>
              <a:gd name="connsiteX129" fmla="*/ 2785731 w 3218121"/>
              <a:gd name="connsiteY129" fmla="*/ 6599275 h 6776484"/>
              <a:gd name="connsiteX130" fmla="*/ 3133061 w 3218121"/>
              <a:gd name="connsiteY130" fmla="*/ 6748130 h 6776484"/>
              <a:gd name="connsiteX131" fmla="*/ 3218121 w 3218121"/>
              <a:gd name="connsiteY131" fmla="*/ 6776484 h 677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218121" h="6776484">
                <a:moveTo>
                  <a:pt x="1020726" y="0"/>
                </a:moveTo>
                <a:cubicBezTo>
                  <a:pt x="1026287" y="16681"/>
                  <a:pt x="1041991" y="57931"/>
                  <a:pt x="1041991" y="77972"/>
                </a:cubicBezTo>
                <a:cubicBezTo>
                  <a:pt x="1041991" y="97021"/>
                  <a:pt x="1043422" y="117641"/>
                  <a:pt x="1034903" y="134679"/>
                </a:cubicBezTo>
                <a:cubicBezTo>
                  <a:pt x="1030177" y="144130"/>
                  <a:pt x="1015676" y="143532"/>
                  <a:pt x="1006549" y="148856"/>
                </a:cubicBezTo>
                <a:cubicBezTo>
                  <a:pt x="987295" y="160088"/>
                  <a:pt x="968744" y="172484"/>
                  <a:pt x="949842" y="184298"/>
                </a:cubicBezTo>
                <a:cubicBezTo>
                  <a:pt x="954568" y="191386"/>
                  <a:pt x="957474" y="200109"/>
                  <a:pt x="964019" y="205563"/>
                </a:cubicBezTo>
                <a:cubicBezTo>
                  <a:pt x="972136" y="212328"/>
                  <a:pt x="983774" y="213598"/>
                  <a:pt x="992372" y="219740"/>
                </a:cubicBezTo>
                <a:cubicBezTo>
                  <a:pt x="1000529" y="225567"/>
                  <a:pt x="1006549" y="233917"/>
                  <a:pt x="1013638" y="241005"/>
                </a:cubicBezTo>
                <a:cubicBezTo>
                  <a:pt x="1018363" y="250456"/>
                  <a:pt x="1026937" y="258828"/>
                  <a:pt x="1027814" y="269358"/>
                </a:cubicBezTo>
                <a:cubicBezTo>
                  <a:pt x="1029396" y="288342"/>
                  <a:pt x="1029245" y="309027"/>
                  <a:pt x="1020726" y="326065"/>
                </a:cubicBezTo>
                <a:cubicBezTo>
                  <a:pt x="1016000" y="335516"/>
                  <a:pt x="1001547" y="334999"/>
                  <a:pt x="992372" y="340242"/>
                </a:cubicBezTo>
                <a:cubicBezTo>
                  <a:pt x="938665" y="370932"/>
                  <a:pt x="1008883" y="351271"/>
                  <a:pt x="886047" y="361507"/>
                </a:cubicBezTo>
                <a:cubicBezTo>
                  <a:pt x="881321" y="378047"/>
                  <a:pt x="871870" y="393924"/>
                  <a:pt x="871870" y="411126"/>
                </a:cubicBezTo>
                <a:cubicBezTo>
                  <a:pt x="871870" y="442204"/>
                  <a:pt x="880646" y="472670"/>
                  <a:pt x="886047" y="503275"/>
                </a:cubicBezTo>
                <a:cubicBezTo>
                  <a:pt x="890065" y="526043"/>
                  <a:pt x="900323" y="553192"/>
                  <a:pt x="907312" y="574158"/>
                </a:cubicBezTo>
                <a:cubicBezTo>
                  <a:pt x="909675" y="595423"/>
                  <a:pt x="904831" y="618817"/>
                  <a:pt x="914400" y="637954"/>
                </a:cubicBezTo>
                <a:cubicBezTo>
                  <a:pt x="918757" y="646668"/>
                  <a:pt x="935865" y="638153"/>
                  <a:pt x="942754" y="645042"/>
                </a:cubicBezTo>
                <a:cubicBezTo>
                  <a:pt x="949643" y="651931"/>
                  <a:pt x="947479" y="663945"/>
                  <a:pt x="949842" y="673396"/>
                </a:cubicBezTo>
                <a:cubicBezTo>
                  <a:pt x="949220" y="677128"/>
                  <a:pt x="940772" y="734795"/>
                  <a:pt x="935665" y="744279"/>
                </a:cubicBezTo>
                <a:cubicBezTo>
                  <a:pt x="923548" y="766782"/>
                  <a:pt x="904565" y="785215"/>
                  <a:pt x="893135" y="808075"/>
                </a:cubicBezTo>
                <a:cubicBezTo>
                  <a:pt x="861441" y="871465"/>
                  <a:pt x="884831" y="858099"/>
                  <a:pt x="843517" y="871870"/>
                </a:cubicBezTo>
                <a:cubicBezTo>
                  <a:pt x="829340" y="857693"/>
                  <a:pt x="811750" y="846255"/>
                  <a:pt x="800986" y="829340"/>
                </a:cubicBezTo>
                <a:cubicBezTo>
                  <a:pt x="777349" y="792196"/>
                  <a:pt x="819260" y="782702"/>
                  <a:pt x="765545" y="751368"/>
                </a:cubicBezTo>
                <a:cubicBezTo>
                  <a:pt x="749091" y="741769"/>
                  <a:pt x="727740" y="746642"/>
                  <a:pt x="708838" y="744279"/>
                </a:cubicBezTo>
                <a:cubicBezTo>
                  <a:pt x="704112" y="760819"/>
                  <a:pt x="702354" y="778513"/>
                  <a:pt x="694661" y="793898"/>
                </a:cubicBezTo>
                <a:cubicBezTo>
                  <a:pt x="672775" y="837669"/>
                  <a:pt x="667597" y="820962"/>
                  <a:pt x="637954" y="850605"/>
                </a:cubicBezTo>
                <a:cubicBezTo>
                  <a:pt x="631930" y="856629"/>
                  <a:pt x="629801" y="865846"/>
                  <a:pt x="623777" y="871870"/>
                </a:cubicBezTo>
                <a:cubicBezTo>
                  <a:pt x="601299" y="894347"/>
                  <a:pt x="576521" y="914400"/>
                  <a:pt x="552893" y="935665"/>
                </a:cubicBezTo>
                <a:cubicBezTo>
                  <a:pt x="550530" y="942753"/>
                  <a:pt x="545805" y="949458"/>
                  <a:pt x="545805" y="956930"/>
                </a:cubicBezTo>
                <a:cubicBezTo>
                  <a:pt x="545805" y="968978"/>
                  <a:pt x="549431" y="980832"/>
                  <a:pt x="552893" y="992372"/>
                </a:cubicBezTo>
                <a:cubicBezTo>
                  <a:pt x="562351" y="1023900"/>
                  <a:pt x="565289" y="1025143"/>
                  <a:pt x="581247" y="1049079"/>
                </a:cubicBezTo>
                <a:cubicBezTo>
                  <a:pt x="583610" y="1058530"/>
                  <a:pt x="585659" y="1068066"/>
                  <a:pt x="588335" y="1077433"/>
                </a:cubicBezTo>
                <a:cubicBezTo>
                  <a:pt x="598399" y="1112658"/>
                  <a:pt x="595305" y="1087291"/>
                  <a:pt x="602512" y="1134140"/>
                </a:cubicBezTo>
                <a:cubicBezTo>
                  <a:pt x="613756" y="1207233"/>
                  <a:pt x="608167" y="1200608"/>
                  <a:pt x="616689" y="1290084"/>
                </a:cubicBezTo>
                <a:cubicBezTo>
                  <a:pt x="618273" y="1306716"/>
                  <a:pt x="621414" y="1323163"/>
                  <a:pt x="623777" y="1339703"/>
                </a:cubicBezTo>
                <a:cubicBezTo>
                  <a:pt x="621521" y="1364523"/>
                  <a:pt x="621401" y="1431873"/>
                  <a:pt x="602512" y="1460205"/>
                </a:cubicBezTo>
                <a:cubicBezTo>
                  <a:pt x="597786" y="1467293"/>
                  <a:pt x="592145" y="1473850"/>
                  <a:pt x="588335" y="1481470"/>
                </a:cubicBezTo>
                <a:cubicBezTo>
                  <a:pt x="582645" y="1492851"/>
                  <a:pt x="578182" y="1504841"/>
                  <a:pt x="574158" y="1516912"/>
                </a:cubicBezTo>
                <a:cubicBezTo>
                  <a:pt x="571077" y="1526154"/>
                  <a:pt x="571903" y="1536807"/>
                  <a:pt x="567070" y="1545265"/>
                </a:cubicBezTo>
                <a:cubicBezTo>
                  <a:pt x="562097" y="1553969"/>
                  <a:pt x="553962" y="1560703"/>
                  <a:pt x="545805" y="1566530"/>
                </a:cubicBezTo>
                <a:cubicBezTo>
                  <a:pt x="520736" y="1584436"/>
                  <a:pt x="497956" y="1609694"/>
                  <a:pt x="467833" y="1616149"/>
                </a:cubicBezTo>
                <a:cubicBezTo>
                  <a:pt x="348856" y="1641644"/>
                  <a:pt x="400272" y="1625536"/>
                  <a:pt x="311889" y="1658679"/>
                </a:cubicBezTo>
                <a:cubicBezTo>
                  <a:pt x="297712" y="1670493"/>
                  <a:pt x="286222" y="1686626"/>
                  <a:pt x="269358" y="1694121"/>
                </a:cubicBezTo>
                <a:cubicBezTo>
                  <a:pt x="242651" y="1705991"/>
                  <a:pt x="184298" y="1715386"/>
                  <a:pt x="184298" y="1715386"/>
                </a:cubicBezTo>
                <a:cubicBezTo>
                  <a:pt x="162580" y="1823981"/>
                  <a:pt x="190805" y="1673125"/>
                  <a:pt x="170121" y="1935126"/>
                </a:cubicBezTo>
                <a:cubicBezTo>
                  <a:pt x="167859" y="1963781"/>
                  <a:pt x="160670" y="1991833"/>
                  <a:pt x="155945" y="2020186"/>
                </a:cubicBezTo>
                <a:cubicBezTo>
                  <a:pt x="125229" y="2017823"/>
                  <a:pt x="93784" y="2006042"/>
                  <a:pt x="63796" y="2013098"/>
                </a:cubicBezTo>
                <a:cubicBezTo>
                  <a:pt x="49069" y="2016563"/>
                  <a:pt x="39491" y="2033963"/>
                  <a:pt x="35442" y="2048540"/>
                </a:cubicBezTo>
                <a:cubicBezTo>
                  <a:pt x="27197" y="2078223"/>
                  <a:pt x="33419" y="2110301"/>
                  <a:pt x="28354" y="2140689"/>
                </a:cubicBezTo>
                <a:cubicBezTo>
                  <a:pt x="24501" y="2163807"/>
                  <a:pt x="12204" y="2179090"/>
                  <a:pt x="0" y="2197396"/>
                </a:cubicBezTo>
                <a:cubicBezTo>
                  <a:pt x="20575" y="2259115"/>
                  <a:pt x="-4095" y="2206500"/>
                  <a:pt x="127591" y="2232837"/>
                </a:cubicBezTo>
                <a:cubicBezTo>
                  <a:pt x="147387" y="2236796"/>
                  <a:pt x="165326" y="2247204"/>
                  <a:pt x="184298" y="2254103"/>
                </a:cubicBezTo>
                <a:cubicBezTo>
                  <a:pt x="191320" y="2256656"/>
                  <a:pt x="198475" y="2258828"/>
                  <a:pt x="205563" y="2261191"/>
                </a:cubicBezTo>
                <a:cubicBezTo>
                  <a:pt x="237461" y="2309037"/>
                  <a:pt x="199656" y="2258237"/>
                  <a:pt x="241005" y="2296633"/>
                </a:cubicBezTo>
                <a:cubicBezTo>
                  <a:pt x="366898" y="2413534"/>
                  <a:pt x="265316" y="2343942"/>
                  <a:pt x="418214" y="2431312"/>
                </a:cubicBezTo>
                <a:cubicBezTo>
                  <a:pt x="425302" y="2447851"/>
                  <a:pt x="430412" y="2465387"/>
                  <a:pt x="439479" y="2480930"/>
                </a:cubicBezTo>
                <a:cubicBezTo>
                  <a:pt x="482838" y="2555259"/>
                  <a:pt x="451255" y="2480539"/>
                  <a:pt x="496186" y="2544726"/>
                </a:cubicBezTo>
                <a:cubicBezTo>
                  <a:pt x="540067" y="2607412"/>
                  <a:pt x="494157" y="2571726"/>
                  <a:pt x="538717" y="2601433"/>
                </a:cubicBezTo>
                <a:cubicBezTo>
                  <a:pt x="571220" y="2666441"/>
                  <a:pt x="528257" y="2587985"/>
                  <a:pt x="588335" y="2665228"/>
                </a:cubicBezTo>
                <a:cubicBezTo>
                  <a:pt x="594822" y="2673569"/>
                  <a:pt x="596172" y="2685128"/>
                  <a:pt x="602512" y="2693582"/>
                </a:cubicBezTo>
                <a:cubicBezTo>
                  <a:pt x="610531" y="2704275"/>
                  <a:pt x="622659" y="2711385"/>
                  <a:pt x="630865" y="2721935"/>
                </a:cubicBezTo>
                <a:cubicBezTo>
                  <a:pt x="639324" y="2732810"/>
                  <a:pt x="644488" y="2745914"/>
                  <a:pt x="652131" y="2757377"/>
                </a:cubicBezTo>
                <a:cubicBezTo>
                  <a:pt x="658684" y="2767207"/>
                  <a:pt x="666621" y="2776052"/>
                  <a:pt x="673396" y="2785730"/>
                </a:cubicBezTo>
                <a:cubicBezTo>
                  <a:pt x="683167" y="2799689"/>
                  <a:pt x="691728" y="2814481"/>
                  <a:pt x="701749" y="2828261"/>
                </a:cubicBezTo>
                <a:cubicBezTo>
                  <a:pt x="710648" y="2840497"/>
                  <a:pt x="720052" y="2852395"/>
                  <a:pt x="730103" y="2863703"/>
                </a:cubicBezTo>
                <a:cubicBezTo>
                  <a:pt x="738983" y="2873693"/>
                  <a:pt x="751042" y="2880935"/>
                  <a:pt x="758456" y="2892056"/>
                </a:cubicBezTo>
                <a:cubicBezTo>
                  <a:pt x="778326" y="2921861"/>
                  <a:pt x="802882" y="2988944"/>
                  <a:pt x="815163" y="3019647"/>
                </a:cubicBezTo>
                <a:cubicBezTo>
                  <a:pt x="825291" y="3044967"/>
                  <a:pt x="830271" y="3060261"/>
                  <a:pt x="843517" y="3083442"/>
                </a:cubicBezTo>
                <a:cubicBezTo>
                  <a:pt x="847744" y="3090839"/>
                  <a:pt x="853883" y="3097087"/>
                  <a:pt x="857693" y="3104707"/>
                </a:cubicBezTo>
                <a:cubicBezTo>
                  <a:pt x="861035" y="3111390"/>
                  <a:pt x="861839" y="3119104"/>
                  <a:pt x="864782" y="3125972"/>
                </a:cubicBezTo>
                <a:cubicBezTo>
                  <a:pt x="868944" y="3135684"/>
                  <a:pt x="874233" y="3144875"/>
                  <a:pt x="878958" y="3154326"/>
                </a:cubicBezTo>
                <a:cubicBezTo>
                  <a:pt x="874233" y="3170865"/>
                  <a:pt x="874899" y="3190033"/>
                  <a:pt x="864782" y="3203944"/>
                </a:cubicBezTo>
                <a:cubicBezTo>
                  <a:pt x="854761" y="3217724"/>
                  <a:pt x="836210" y="3222527"/>
                  <a:pt x="822252" y="3232298"/>
                </a:cubicBezTo>
                <a:cubicBezTo>
                  <a:pt x="812574" y="3239073"/>
                  <a:pt x="804465" y="3248280"/>
                  <a:pt x="793898" y="3253563"/>
                </a:cubicBezTo>
                <a:cubicBezTo>
                  <a:pt x="785185" y="3257920"/>
                  <a:pt x="774856" y="3257786"/>
                  <a:pt x="765545" y="3260651"/>
                </a:cubicBezTo>
                <a:cubicBezTo>
                  <a:pt x="744121" y="3267243"/>
                  <a:pt x="723014" y="3274828"/>
                  <a:pt x="701749" y="3281917"/>
                </a:cubicBezTo>
                <a:cubicBezTo>
                  <a:pt x="681513" y="3306200"/>
                  <a:pt x="652784" y="3334072"/>
                  <a:pt x="645042" y="3366977"/>
                </a:cubicBezTo>
                <a:cubicBezTo>
                  <a:pt x="641780" y="3380841"/>
                  <a:pt x="637140" y="3479695"/>
                  <a:pt x="630865" y="3501656"/>
                </a:cubicBezTo>
                <a:cubicBezTo>
                  <a:pt x="626511" y="3516896"/>
                  <a:pt x="615696" y="3529555"/>
                  <a:pt x="609600" y="3544186"/>
                </a:cubicBezTo>
                <a:cubicBezTo>
                  <a:pt x="603853" y="3557980"/>
                  <a:pt x="603713" y="3574283"/>
                  <a:pt x="595424" y="3586717"/>
                </a:cubicBezTo>
                <a:cubicBezTo>
                  <a:pt x="541658" y="3667364"/>
                  <a:pt x="594948" y="3593454"/>
                  <a:pt x="531628" y="3664689"/>
                </a:cubicBezTo>
                <a:cubicBezTo>
                  <a:pt x="503601" y="3696219"/>
                  <a:pt x="514103" y="3699098"/>
                  <a:pt x="474921" y="3728484"/>
                </a:cubicBezTo>
                <a:cubicBezTo>
                  <a:pt x="245472" y="3900572"/>
                  <a:pt x="524692" y="3682520"/>
                  <a:pt x="333154" y="3806456"/>
                </a:cubicBezTo>
                <a:cubicBezTo>
                  <a:pt x="143344" y="3929274"/>
                  <a:pt x="400984" y="3790827"/>
                  <a:pt x="219740" y="3891517"/>
                </a:cubicBezTo>
                <a:cubicBezTo>
                  <a:pt x="196648" y="3904346"/>
                  <a:pt x="171143" y="3912775"/>
                  <a:pt x="148856" y="3926958"/>
                </a:cubicBezTo>
                <a:cubicBezTo>
                  <a:pt x="118955" y="3945986"/>
                  <a:pt x="63796" y="3990754"/>
                  <a:pt x="63796" y="3990754"/>
                </a:cubicBezTo>
                <a:cubicBezTo>
                  <a:pt x="59070" y="4000205"/>
                  <a:pt x="55679" y="4010451"/>
                  <a:pt x="49619" y="4019107"/>
                </a:cubicBezTo>
                <a:cubicBezTo>
                  <a:pt x="39036" y="4034225"/>
                  <a:pt x="17339" y="4043456"/>
                  <a:pt x="14177" y="4061637"/>
                </a:cubicBezTo>
                <a:cubicBezTo>
                  <a:pt x="7283" y="4101279"/>
                  <a:pt x="18398" y="4142005"/>
                  <a:pt x="21265" y="4182140"/>
                </a:cubicBezTo>
                <a:cubicBezTo>
                  <a:pt x="23124" y="4208172"/>
                  <a:pt x="24663" y="4234276"/>
                  <a:pt x="28354" y="4260112"/>
                </a:cubicBezTo>
                <a:cubicBezTo>
                  <a:pt x="29411" y="4267509"/>
                  <a:pt x="33630" y="4274128"/>
                  <a:pt x="35442" y="4281377"/>
                </a:cubicBezTo>
                <a:cubicBezTo>
                  <a:pt x="38364" y="4293065"/>
                  <a:pt x="39609" y="4305131"/>
                  <a:pt x="42531" y="4316819"/>
                </a:cubicBezTo>
                <a:cubicBezTo>
                  <a:pt x="44343" y="4324068"/>
                  <a:pt x="47807" y="4330835"/>
                  <a:pt x="49619" y="4338084"/>
                </a:cubicBezTo>
                <a:cubicBezTo>
                  <a:pt x="52704" y="4350423"/>
                  <a:pt x="72215" y="4443781"/>
                  <a:pt x="77972" y="4458586"/>
                </a:cubicBezTo>
                <a:cubicBezTo>
                  <a:pt x="87547" y="4483207"/>
                  <a:pt x="103008" y="4505189"/>
                  <a:pt x="113414" y="4529470"/>
                </a:cubicBezTo>
                <a:cubicBezTo>
                  <a:pt x="120502" y="4546010"/>
                  <a:pt x="127069" y="4562783"/>
                  <a:pt x="134679" y="4579089"/>
                </a:cubicBezTo>
                <a:cubicBezTo>
                  <a:pt x="143616" y="4598240"/>
                  <a:pt x="156350" y="4615747"/>
                  <a:pt x="163033" y="4635796"/>
                </a:cubicBezTo>
                <a:cubicBezTo>
                  <a:pt x="167759" y="4649973"/>
                  <a:pt x="171026" y="4664722"/>
                  <a:pt x="177210" y="4678326"/>
                </a:cubicBezTo>
                <a:cubicBezTo>
                  <a:pt x="198036" y="4724144"/>
                  <a:pt x="196441" y="4698545"/>
                  <a:pt x="205563" y="4735033"/>
                </a:cubicBezTo>
                <a:cubicBezTo>
                  <a:pt x="207434" y="4742518"/>
                  <a:pt x="223517" y="4826798"/>
                  <a:pt x="233917" y="4841358"/>
                </a:cubicBezTo>
                <a:cubicBezTo>
                  <a:pt x="238260" y="4847438"/>
                  <a:pt x="248314" y="4845504"/>
                  <a:pt x="255182" y="4848447"/>
                </a:cubicBezTo>
                <a:cubicBezTo>
                  <a:pt x="264894" y="4852610"/>
                  <a:pt x="274084" y="4857898"/>
                  <a:pt x="283535" y="4862624"/>
                </a:cubicBezTo>
                <a:cubicBezTo>
                  <a:pt x="285898" y="4853173"/>
                  <a:pt x="281910" y="4838627"/>
                  <a:pt x="290624" y="4834270"/>
                </a:cubicBezTo>
                <a:cubicBezTo>
                  <a:pt x="298244" y="4830460"/>
                  <a:pt x="307662" y="4841050"/>
                  <a:pt x="311889" y="4848447"/>
                </a:cubicBezTo>
                <a:cubicBezTo>
                  <a:pt x="327129" y="4875116"/>
                  <a:pt x="336546" y="4904747"/>
                  <a:pt x="347331" y="4933507"/>
                </a:cubicBezTo>
                <a:cubicBezTo>
                  <a:pt x="350752" y="4942629"/>
                  <a:pt x="351743" y="4952494"/>
                  <a:pt x="354419" y="4961861"/>
                </a:cubicBezTo>
                <a:cubicBezTo>
                  <a:pt x="365921" y="5002119"/>
                  <a:pt x="378047" y="5042196"/>
                  <a:pt x="389861" y="5082363"/>
                </a:cubicBezTo>
                <a:cubicBezTo>
                  <a:pt x="425008" y="5345965"/>
                  <a:pt x="383895" y="5104012"/>
                  <a:pt x="418214" y="5224130"/>
                </a:cubicBezTo>
                <a:cubicBezTo>
                  <a:pt x="424198" y="5245076"/>
                  <a:pt x="424426" y="5267650"/>
                  <a:pt x="432391" y="5287926"/>
                </a:cubicBezTo>
                <a:cubicBezTo>
                  <a:pt x="450555" y="5334161"/>
                  <a:pt x="473971" y="5378175"/>
                  <a:pt x="496186" y="5422605"/>
                </a:cubicBezTo>
                <a:cubicBezTo>
                  <a:pt x="502348" y="5434928"/>
                  <a:pt x="504917" y="5452329"/>
                  <a:pt x="517452" y="5458047"/>
                </a:cubicBezTo>
                <a:cubicBezTo>
                  <a:pt x="642006" y="5514861"/>
                  <a:pt x="772977" y="5556408"/>
                  <a:pt x="900224" y="5606903"/>
                </a:cubicBezTo>
                <a:cubicBezTo>
                  <a:pt x="921854" y="5615486"/>
                  <a:pt x="942754" y="5625805"/>
                  <a:pt x="964019" y="5635256"/>
                </a:cubicBezTo>
                <a:cubicBezTo>
                  <a:pt x="1001824" y="5689600"/>
                  <a:pt x="1037712" y="5745329"/>
                  <a:pt x="1077433" y="5798289"/>
                </a:cubicBezTo>
                <a:cubicBezTo>
                  <a:pt x="1084521" y="5807740"/>
                  <a:pt x="1092437" y="5816624"/>
                  <a:pt x="1098698" y="5826642"/>
                </a:cubicBezTo>
                <a:cubicBezTo>
                  <a:pt x="1104298" y="5835603"/>
                  <a:pt x="1105829" y="5847121"/>
                  <a:pt x="1112875" y="5854996"/>
                </a:cubicBezTo>
                <a:cubicBezTo>
                  <a:pt x="1202563" y="5955236"/>
                  <a:pt x="1183472" y="5939884"/>
                  <a:pt x="1254642" y="5982586"/>
                </a:cubicBezTo>
                <a:cubicBezTo>
                  <a:pt x="1415931" y="5928824"/>
                  <a:pt x="1337501" y="5943038"/>
                  <a:pt x="1488558" y="5932968"/>
                </a:cubicBezTo>
                <a:cubicBezTo>
                  <a:pt x="1509823" y="5935331"/>
                  <a:pt x="1531680" y="5934543"/>
                  <a:pt x="1552354" y="5940056"/>
                </a:cubicBezTo>
                <a:cubicBezTo>
                  <a:pt x="1601249" y="5953094"/>
                  <a:pt x="1605571" y="5973469"/>
                  <a:pt x="1630326" y="6018028"/>
                </a:cubicBezTo>
                <a:cubicBezTo>
                  <a:pt x="1654963" y="6062375"/>
                  <a:pt x="1675648" y="6108886"/>
                  <a:pt x="1701210" y="6152707"/>
                </a:cubicBezTo>
                <a:cubicBezTo>
                  <a:pt x="1776305" y="6281441"/>
                  <a:pt x="1734641" y="6264302"/>
                  <a:pt x="1814624" y="6280298"/>
                </a:cubicBezTo>
                <a:lnTo>
                  <a:pt x="2041452" y="6195237"/>
                </a:lnTo>
                <a:cubicBezTo>
                  <a:pt x="2051300" y="6191407"/>
                  <a:pt x="2059239" y="6181061"/>
                  <a:pt x="2069805" y="6181061"/>
                </a:cubicBezTo>
                <a:cubicBezTo>
                  <a:pt x="2126709" y="6181061"/>
                  <a:pt x="2183219" y="6190512"/>
                  <a:pt x="2239926" y="6195237"/>
                </a:cubicBezTo>
                <a:cubicBezTo>
                  <a:pt x="2261827" y="6239038"/>
                  <a:pt x="2260659" y="6238516"/>
                  <a:pt x="2296633" y="6294475"/>
                </a:cubicBezTo>
                <a:cubicBezTo>
                  <a:pt x="2303021" y="6304413"/>
                  <a:pt x="2306858" y="6318622"/>
                  <a:pt x="2317898" y="6322828"/>
                </a:cubicBezTo>
                <a:cubicBezTo>
                  <a:pt x="2358612" y="6338338"/>
                  <a:pt x="2402959" y="6341731"/>
                  <a:pt x="2445489" y="6351182"/>
                </a:cubicBezTo>
                <a:cubicBezTo>
                  <a:pt x="2525824" y="6407889"/>
                  <a:pt x="2609172" y="6460551"/>
                  <a:pt x="2686493" y="6521303"/>
                </a:cubicBezTo>
                <a:cubicBezTo>
                  <a:pt x="2719572" y="6547294"/>
                  <a:pt x="2748224" y="6580224"/>
                  <a:pt x="2785731" y="6599275"/>
                </a:cubicBezTo>
                <a:cubicBezTo>
                  <a:pt x="2898035" y="6656318"/>
                  <a:pt x="3013564" y="6708297"/>
                  <a:pt x="3133061" y="6748130"/>
                </a:cubicBezTo>
                <a:lnTo>
                  <a:pt x="3218121" y="677648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手繪多邊形: 圖案 11">
            <a:extLst>
              <a:ext uri="{FF2B5EF4-FFF2-40B4-BE49-F238E27FC236}">
                <a16:creationId xmlns:a16="http://schemas.microsoft.com/office/drawing/2014/main" id="{32B529F7-5A92-4B1A-BE62-58C15D0002BD}"/>
              </a:ext>
            </a:extLst>
          </p:cNvPr>
          <p:cNvSpPr/>
          <p:nvPr/>
        </p:nvSpPr>
        <p:spPr>
          <a:xfrm>
            <a:off x="7088" y="3452037"/>
            <a:ext cx="7868116" cy="1956391"/>
          </a:xfrm>
          <a:custGeom>
            <a:avLst/>
            <a:gdLst>
              <a:gd name="connsiteX0" fmla="*/ 0 w 7868116"/>
              <a:gd name="connsiteY0" fmla="*/ 1878419 h 1956391"/>
              <a:gd name="connsiteX1" fmla="*/ 439479 w 7868116"/>
              <a:gd name="connsiteY1" fmla="*/ 1878419 h 1956391"/>
              <a:gd name="connsiteX2" fmla="*/ 694661 w 7868116"/>
              <a:gd name="connsiteY2" fmla="*/ 1857154 h 1956391"/>
              <a:gd name="connsiteX3" fmla="*/ 1275907 w 7868116"/>
              <a:gd name="connsiteY3" fmla="*/ 1920949 h 1956391"/>
              <a:gd name="connsiteX4" fmla="*/ 1587796 w 7868116"/>
              <a:gd name="connsiteY4" fmla="*/ 1956391 h 1956391"/>
              <a:gd name="connsiteX5" fmla="*/ 1906772 w 7868116"/>
              <a:gd name="connsiteY5" fmla="*/ 1949303 h 1956391"/>
              <a:gd name="connsiteX6" fmla="*/ 2686493 w 7868116"/>
              <a:gd name="connsiteY6" fmla="*/ 1935126 h 1956391"/>
              <a:gd name="connsiteX7" fmla="*/ 2799907 w 7868116"/>
              <a:gd name="connsiteY7" fmla="*/ 1920949 h 1956391"/>
              <a:gd name="connsiteX8" fmla="*/ 2863703 w 7868116"/>
              <a:gd name="connsiteY8" fmla="*/ 1913861 h 1956391"/>
              <a:gd name="connsiteX9" fmla="*/ 2984205 w 7868116"/>
              <a:gd name="connsiteY9" fmla="*/ 1857154 h 1956391"/>
              <a:gd name="connsiteX10" fmla="*/ 3055089 w 7868116"/>
              <a:gd name="connsiteY10" fmla="*/ 1814623 h 1956391"/>
              <a:gd name="connsiteX11" fmla="*/ 3104707 w 7868116"/>
              <a:gd name="connsiteY11" fmla="*/ 1772093 h 1956391"/>
              <a:gd name="connsiteX12" fmla="*/ 3140149 w 7868116"/>
              <a:gd name="connsiteY12" fmla="*/ 1743740 h 1956391"/>
              <a:gd name="connsiteX13" fmla="*/ 3218121 w 7868116"/>
              <a:gd name="connsiteY13" fmla="*/ 1665768 h 1956391"/>
              <a:gd name="connsiteX14" fmla="*/ 3246475 w 7868116"/>
              <a:gd name="connsiteY14" fmla="*/ 1630326 h 1956391"/>
              <a:gd name="connsiteX15" fmla="*/ 3274828 w 7868116"/>
              <a:gd name="connsiteY15" fmla="*/ 1601972 h 1956391"/>
              <a:gd name="connsiteX16" fmla="*/ 3296093 w 7868116"/>
              <a:gd name="connsiteY16" fmla="*/ 1573619 h 1956391"/>
              <a:gd name="connsiteX17" fmla="*/ 3331535 w 7868116"/>
              <a:gd name="connsiteY17" fmla="*/ 1545265 h 1956391"/>
              <a:gd name="connsiteX18" fmla="*/ 3366977 w 7868116"/>
              <a:gd name="connsiteY18" fmla="*/ 1502735 h 1956391"/>
              <a:gd name="connsiteX19" fmla="*/ 3430772 w 7868116"/>
              <a:gd name="connsiteY19" fmla="*/ 1431851 h 1956391"/>
              <a:gd name="connsiteX20" fmla="*/ 3437861 w 7868116"/>
              <a:gd name="connsiteY20" fmla="*/ 1403498 h 1956391"/>
              <a:gd name="connsiteX21" fmla="*/ 3487479 w 7868116"/>
              <a:gd name="connsiteY21" fmla="*/ 1339703 h 1956391"/>
              <a:gd name="connsiteX22" fmla="*/ 3572540 w 7868116"/>
              <a:gd name="connsiteY22" fmla="*/ 1205023 h 1956391"/>
              <a:gd name="connsiteX23" fmla="*/ 3586717 w 7868116"/>
              <a:gd name="connsiteY23" fmla="*/ 1183758 h 1956391"/>
              <a:gd name="connsiteX24" fmla="*/ 3607982 w 7868116"/>
              <a:gd name="connsiteY24" fmla="*/ 1148316 h 1956391"/>
              <a:gd name="connsiteX25" fmla="*/ 3664689 w 7868116"/>
              <a:gd name="connsiteY25" fmla="*/ 1077433 h 1956391"/>
              <a:gd name="connsiteX26" fmla="*/ 3678865 w 7868116"/>
              <a:gd name="connsiteY26" fmla="*/ 1049079 h 1956391"/>
              <a:gd name="connsiteX27" fmla="*/ 3848986 w 7868116"/>
              <a:gd name="connsiteY27" fmla="*/ 914400 h 1956391"/>
              <a:gd name="connsiteX28" fmla="*/ 3891517 w 7868116"/>
              <a:gd name="connsiteY28" fmla="*/ 878958 h 1956391"/>
              <a:gd name="connsiteX29" fmla="*/ 4019107 w 7868116"/>
              <a:gd name="connsiteY29" fmla="*/ 829340 h 1956391"/>
              <a:gd name="connsiteX30" fmla="*/ 4068726 w 7868116"/>
              <a:gd name="connsiteY30" fmla="*/ 808075 h 1956391"/>
              <a:gd name="connsiteX31" fmla="*/ 4097079 w 7868116"/>
              <a:gd name="connsiteY31" fmla="*/ 800986 h 1956391"/>
              <a:gd name="connsiteX32" fmla="*/ 4224670 w 7868116"/>
              <a:gd name="connsiteY32" fmla="*/ 772633 h 1956391"/>
              <a:gd name="connsiteX33" fmla="*/ 4253024 w 7868116"/>
              <a:gd name="connsiteY33" fmla="*/ 765544 h 1956391"/>
              <a:gd name="connsiteX34" fmla="*/ 4288465 w 7868116"/>
              <a:gd name="connsiteY34" fmla="*/ 758456 h 1956391"/>
              <a:gd name="connsiteX35" fmla="*/ 4366438 w 7868116"/>
              <a:gd name="connsiteY35" fmla="*/ 737191 h 1956391"/>
              <a:gd name="connsiteX36" fmla="*/ 4387703 w 7868116"/>
              <a:gd name="connsiteY36" fmla="*/ 730103 h 1956391"/>
              <a:gd name="connsiteX37" fmla="*/ 4451498 w 7868116"/>
              <a:gd name="connsiteY37" fmla="*/ 715926 h 1956391"/>
              <a:gd name="connsiteX38" fmla="*/ 4536559 w 7868116"/>
              <a:gd name="connsiteY38" fmla="*/ 701749 h 1956391"/>
              <a:gd name="connsiteX39" fmla="*/ 4628707 w 7868116"/>
              <a:gd name="connsiteY39" fmla="*/ 687572 h 1956391"/>
              <a:gd name="connsiteX40" fmla="*/ 4664149 w 7868116"/>
              <a:gd name="connsiteY40" fmla="*/ 680484 h 1956391"/>
              <a:gd name="connsiteX41" fmla="*/ 4727945 w 7868116"/>
              <a:gd name="connsiteY41" fmla="*/ 673396 h 1956391"/>
              <a:gd name="connsiteX42" fmla="*/ 4798828 w 7868116"/>
              <a:gd name="connsiteY42" fmla="*/ 659219 h 1956391"/>
              <a:gd name="connsiteX43" fmla="*/ 4961861 w 7868116"/>
              <a:gd name="connsiteY43" fmla="*/ 637954 h 1956391"/>
              <a:gd name="connsiteX44" fmla="*/ 4997303 w 7868116"/>
              <a:gd name="connsiteY44" fmla="*/ 630865 h 1956391"/>
              <a:gd name="connsiteX45" fmla="*/ 5224131 w 7868116"/>
              <a:gd name="connsiteY45" fmla="*/ 609600 h 1956391"/>
              <a:gd name="connsiteX46" fmla="*/ 5401340 w 7868116"/>
              <a:gd name="connsiteY46" fmla="*/ 581247 h 1956391"/>
              <a:gd name="connsiteX47" fmla="*/ 5436782 w 7868116"/>
              <a:gd name="connsiteY47" fmla="*/ 574158 h 1956391"/>
              <a:gd name="connsiteX48" fmla="*/ 5479312 w 7868116"/>
              <a:gd name="connsiteY48" fmla="*/ 567070 h 1956391"/>
              <a:gd name="connsiteX49" fmla="*/ 5691963 w 7868116"/>
              <a:gd name="connsiteY49" fmla="*/ 538716 h 1956391"/>
              <a:gd name="connsiteX50" fmla="*/ 5784112 w 7868116"/>
              <a:gd name="connsiteY50" fmla="*/ 517451 h 1956391"/>
              <a:gd name="connsiteX51" fmla="*/ 5869172 w 7868116"/>
              <a:gd name="connsiteY51" fmla="*/ 510363 h 1956391"/>
              <a:gd name="connsiteX52" fmla="*/ 5968410 w 7868116"/>
              <a:gd name="connsiteY52" fmla="*/ 496186 h 1956391"/>
              <a:gd name="connsiteX53" fmla="*/ 6152707 w 7868116"/>
              <a:gd name="connsiteY53" fmla="*/ 460744 h 1956391"/>
              <a:gd name="connsiteX54" fmla="*/ 6230679 w 7868116"/>
              <a:gd name="connsiteY54" fmla="*/ 453656 h 1956391"/>
              <a:gd name="connsiteX55" fmla="*/ 6365359 w 7868116"/>
              <a:gd name="connsiteY55" fmla="*/ 439479 h 1956391"/>
              <a:gd name="connsiteX56" fmla="*/ 6400800 w 7868116"/>
              <a:gd name="connsiteY56" fmla="*/ 432391 h 1956391"/>
              <a:gd name="connsiteX57" fmla="*/ 6492949 w 7868116"/>
              <a:gd name="connsiteY57" fmla="*/ 418214 h 1956391"/>
              <a:gd name="connsiteX58" fmla="*/ 6606363 w 7868116"/>
              <a:gd name="connsiteY58" fmla="*/ 404037 h 1956391"/>
              <a:gd name="connsiteX59" fmla="*/ 6776484 w 7868116"/>
              <a:gd name="connsiteY59" fmla="*/ 375684 h 1956391"/>
              <a:gd name="connsiteX60" fmla="*/ 6811926 w 7868116"/>
              <a:gd name="connsiteY60" fmla="*/ 368596 h 1956391"/>
              <a:gd name="connsiteX61" fmla="*/ 6932428 w 7868116"/>
              <a:gd name="connsiteY61" fmla="*/ 347330 h 1956391"/>
              <a:gd name="connsiteX62" fmla="*/ 6939517 w 7868116"/>
              <a:gd name="connsiteY62" fmla="*/ 326065 h 1956391"/>
              <a:gd name="connsiteX63" fmla="*/ 6946605 w 7868116"/>
              <a:gd name="connsiteY63" fmla="*/ 290623 h 1956391"/>
              <a:gd name="connsiteX64" fmla="*/ 6989135 w 7868116"/>
              <a:gd name="connsiteY64" fmla="*/ 233916 h 1956391"/>
              <a:gd name="connsiteX65" fmla="*/ 7074196 w 7868116"/>
              <a:gd name="connsiteY65" fmla="*/ 184298 h 1956391"/>
              <a:gd name="connsiteX66" fmla="*/ 7123814 w 7868116"/>
              <a:gd name="connsiteY66" fmla="*/ 155944 h 1956391"/>
              <a:gd name="connsiteX67" fmla="*/ 7145079 w 7868116"/>
              <a:gd name="connsiteY67" fmla="*/ 141768 h 1956391"/>
              <a:gd name="connsiteX68" fmla="*/ 7173433 w 7868116"/>
              <a:gd name="connsiteY68" fmla="*/ 134679 h 1956391"/>
              <a:gd name="connsiteX69" fmla="*/ 7215963 w 7868116"/>
              <a:gd name="connsiteY69" fmla="*/ 120503 h 1956391"/>
              <a:gd name="connsiteX70" fmla="*/ 7251405 w 7868116"/>
              <a:gd name="connsiteY70" fmla="*/ 106326 h 1956391"/>
              <a:gd name="connsiteX71" fmla="*/ 7407349 w 7868116"/>
              <a:gd name="connsiteY71" fmla="*/ 77972 h 1956391"/>
              <a:gd name="connsiteX72" fmla="*/ 7726326 w 7868116"/>
              <a:gd name="connsiteY72" fmla="*/ 63796 h 1956391"/>
              <a:gd name="connsiteX73" fmla="*/ 7754679 w 7868116"/>
              <a:gd name="connsiteY73" fmla="*/ 56707 h 1956391"/>
              <a:gd name="connsiteX74" fmla="*/ 7797210 w 7868116"/>
              <a:gd name="connsiteY74" fmla="*/ 35442 h 1956391"/>
              <a:gd name="connsiteX75" fmla="*/ 7839740 w 7868116"/>
              <a:gd name="connsiteY75" fmla="*/ 28354 h 1956391"/>
              <a:gd name="connsiteX76" fmla="*/ 7868093 w 7868116"/>
              <a:gd name="connsiteY76"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868116" h="1956391">
                <a:moveTo>
                  <a:pt x="0" y="1878419"/>
                </a:moveTo>
                <a:cubicBezTo>
                  <a:pt x="163626" y="1911142"/>
                  <a:pt x="67003" y="1894439"/>
                  <a:pt x="439479" y="1878419"/>
                </a:cubicBezTo>
                <a:cubicBezTo>
                  <a:pt x="524756" y="1874751"/>
                  <a:pt x="609600" y="1864242"/>
                  <a:pt x="694661" y="1857154"/>
                </a:cubicBezTo>
                <a:lnTo>
                  <a:pt x="1275907" y="1920949"/>
                </a:lnTo>
                <a:cubicBezTo>
                  <a:pt x="1627277" y="1964452"/>
                  <a:pt x="1258307" y="1940702"/>
                  <a:pt x="1587796" y="1956391"/>
                </a:cubicBezTo>
                <a:lnTo>
                  <a:pt x="1906772" y="1949303"/>
                </a:lnTo>
                <a:lnTo>
                  <a:pt x="2686493" y="1935126"/>
                </a:lnTo>
                <a:cubicBezTo>
                  <a:pt x="2724573" y="1933917"/>
                  <a:pt x="2762079" y="1925488"/>
                  <a:pt x="2799907" y="1920949"/>
                </a:cubicBezTo>
                <a:lnTo>
                  <a:pt x="2863703" y="1913861"/>
                </a:lnTo>
                <a:cubicBezTo>
                  <a:pt x="2912447" y="1894363"/>
                  <a:pt x="2927951" y="1889299"/>
                  <a:pt x="2984205" y="1857154"/>
                </a:cubicBezTo>
                <a:cubicBezTo>
                  <a:pt x="3013560" y="1840380"/>
                  <a:pt x="3030344" y="1832298"/>
                  <a:pt x="3055089" y="1814623"/>
                </a:cubicBezTo>
                <a:cubicBezTo>
                  <a:pt x="3110533" y="1775019"/>
                  <a:pt x="3058905" y="1812169"/>
                  <a:pt x="3104707" y="1772093"/>
                </a:cubicBezTo>
                <a:cubicBezTo>
                  <a:pt x="3116093" y="1762130"/>
                  <a:pt x="3128335" y="1753191"/>
                  <a:pt x="3140149" y="1743740"/>
                </a:cubicBezTo>
                <a:cubicBezTo>
                  <a:pt x="3170191" y="1683655"/>
                  <a:pt x="3136252" y="1741338"/>
                  <a:pt x="3218121" y="1665768"/>
                </a:cubicBezTo>
                <a:cubicBezTo>
                  <a:pt x="3229238" y="1655506"/>
                  <a:pt x="3236424" y="1641634"/>
                  <a:pt x="3246475" y="1630326"/>
                </a:cubicBezTo>
                <a:cubicBezTo>
                  <a:pt x="3255355" y="1620336"/>
                  <a:pt x="3266027" y="1612031"/>
                  <a:pt x="3274828" y="1601972"/>
                </a:cubicBezTo>
                <a:cubicBezTo>
                  <a:pt x="3282607" y="1593081"/>
                  <a:pt x="3287739" y="1581973"/>
                  <a:pt x="3296093" y="1573619"/>
                </a:cubicBezTo>
                <a:cubicBezTo>
                  <a:pt x="3306791" y="1562921"/>
                  <a:pt x="3320837" y="1555963"/>
                  <a:pt x="3331535" y="1545265"/>
                </a:cubicBezTo>
                <a:cubicBezTo>
                  <a:pt x="3344584" y="1532216"/>
                  <a:pt x="3354507" y="1516338"/>
                  <a:pt x="3366977" y="1502735"/>
                </a:cubicBezTo>
                <a:cubicBezTo>
                  <a:pt x="3436938" y="1426414"/>
                  <a:pt x="3386236" y="1491234"/>
                  <a:pt x="3430772" y="1431851"/>
                </a:cubicBezTo>
                <a:cubicBezTo>
                  <a:pt x="3433135" y="1422400"/>
                  <a:pt x="3432755" y="1411795"/>
                  <a:pt x="3437861" y="1403498"/>
                </a:cubicBezTo>
                <a:cubicBezTo>
                  <a:pt x="3451980" y="1380555"/>
                  <a:pt x="3475431" y="1363799"/>
                  <a:pt x="3487479" y="1339703"/>
                </a:cubicBezTo>
                <a:cubicBezTo>
                  <a:pt x="3520705" y="1273250"/>
                  <a:pt x="3495795" y="1320139"/>
                  <a:pt x="3572540" y="1205023"/>
                </a:cubicBezTo>
                <a:cubicBezTo>
                  <a:pt x="3577266" y="1197935"/>
                  <a:pt x="3582334" y="1191063"/>
                  <a:pt x="3586717" y="1183758"/>
                </a:cubicBezTo>
                <a:cubicBezTo>
                  <a:pt x="3593805" y="1171944"/>
                  <a:pt x="3599835" y="1159426"/>
                  <a:pt x="3607982" y="1148316"/>
                </a:cubicBezTo>
                <a:cubicBezTo>
                  <a:pt x="3625876" y="1123916"/>
                  <a:pt x="3651158" y="1104497"/>
                  <a:pt x="3664689" y="1077433"/>
                </a:cubicBezTo>
                <a:cubicBezTo>
                  <a:pt x="3669414" y="1067982"/>
                  <a:pt x="3671393" y="1056551"/>
                  <a:pt x="3678865" y="1049079"/>
                </a:cubicBezTo>
                <a:cubicBezTo>
                  <a:pt x="3892643" y="835299"/>
                  <a:pt x="3698138" y="1040105"/>
                  <a:pt x="3848986" y="914400"/>
                </a:cubicBezTo>
                <a:cubicBezTo>
                  <a:pt x="3863163" y="902586"/>
                  <a:pt x="3875385" y="887920"/>
                  <a:pt x="3891517" y="878958"/>
                </a:cubicBezTo>
                <a:cubicBezTo>
                  <a:pt x="3954256" y="844103"/>
                  <a:pt x="3965007" y="850147"/>
                  <a:pt x="4019107" y="829340"/>
                </a:cubicBezTo>
                <a:cubicBezTo>
                  <a:pt x="4035902" y="822880"/>
                  <a:pt x="4051815" y="814225"/>
                  <a:pt x="4068726" y="808075"/>
                </a:cubicBezTo>
                <a:cubicBezTo>
                  <a:pt x="4077881" y="804746"/>
                  <a:pt x="4087579" y="803145"/>
                  <a:pt x="4097079" y="800986"/>
                </a:cubicBezTo>
                <a:lnTo>
                  <a:pt x="4224670" y="772633"/>
                </a:lnTo>
                <a:cubicBezTo>
                  <a:pt x="4234170" y="770474"/>
                  <a:pt x="4243514" y="767657"/>
                  <a:pt x="4253024" y="765544"/>
                </a:cubicBezTo>
                <a:cubicBezTo>
                  <a:pt x="4264785" y="762930"/>
                  <a:pt x="4276777" y="761378"/>
                  <a:pt x="4288465" y="758456"/>
                </a:cubicBezTo>
                <a:cubicBezTo>
                  <a:pt x="4314601" y="751922"/>
                  <a:pt x="4340534" y="744592"/>
                  <a:pt x="4366438" y="737191"/>
                </a:cubicBezTo>
                <a:cubicBezTo>
                  <a:pt x="4373622" y="735138"/>
                  <a:pt x="4380454" y="731915"/>
                  <a:pt x="4387703" y="730103"/>
                </a:cubicBezTo>
                <a:cubicBezTo>
                  <a:pt x="4408836" y="724820"/>
                  <a:pt x="4430099" y="720002"/>
                  <a:pt x="4451498" y="715926"/>
                </a:cubicBezTo>
                <a:cubicBezTo>
                  <a:pt x="4479735" y="710547"/>
                  <a:pt x="4508175" y="706290"/>
                  <a:pt x="4536559" y="701749"/>
                </a:cubicBezTo>
                <a:cubicBezTo>
                  <a:pt x="4567246" y="696839"/>
                  <a:pt x="4598233" y="693666"/>
                  <a:pt x="4628707" y="687572"/>
                </a:cubicBezTo>
                <a:cubicBezTo>
                  <a:pt x="4640521" y="685209"/>
                  <a:pt x="4652222" y="682188"/>
                  <a:pt x="4664149" y="680484"/>
                </a:cubicBezTo>
                <a:cubicBezTo>
                  <a:pt x="4685330" y="677458"/>
                  <a:pt x="4706811" y="676733"/>
                  <a:pt x="4727945" y="673396"/>
                </a:cubicBezTo>
                <a:cubicBezTo>
                  <a:pt x="4751746" y="669638"/>
                  <a:pt x="4775004" y="662829"/>
                  <a:pt x="4798828" y="659219"/>
                </a:cubicBezTo>
                <a:cubicBezTo>
                  <a:pt x="4853014" y="651009"/>
                  <a:pt x="4907607" y="645705"/>
                  <a:pt x="4961861" y="637954"/>
                </a:cubicBezTo>
                <a:cubicBezTo>
                  <a:pt x="4973788" y="636250"/>
                  <a:pt x="4985325" y="632160"/>
                  <a:pt x="4997303" y="630865"/>
                </a:cubicBezTo>
                <a:cubicBezTo>
                  <a:pt x="5072804" y="622703"/>
                  <a:pt x="5148522" y="616688"/>
                  <a:pt x="5224131" y="609600"/>
                </a:cubicBezTo>
                <a:cubicBezTo>
                  <a:pt x="5342493" y="583297"/>
                  <a:pt x="5235922" y="604878"/>
                  <a:pt x="5401340" y="581247"/>
                </a:cubicBezTo>
                <a:cubicBezTo>
                  <a:pt x="5413267" y="579543"/>
                  <a:pt x="5424928" y="576313"/>
                  <a:pt x="5436782" y="574158"/>
                </a:cubicBezTo>
                <a:cubicBezTo>
                  <a:pt x="5450922" y="571587"/>
                  <a:pt x="5465076" y="569047"/>
                  <a:pt x="5479312" y="567070"/>
                </a:cubicBezTo>
                <a:cubicBezTo>
                  <a:pt x="5550143" y="557232"/>
                  <a:pt x="5622283" y="554796"/>
                  <a:pt x="5691963" y="538716"/>
                </a:cubicBezTo>
                <a:cubicBezTo>
                  <a:pt x="5722679" y="531628"/>
                  <a:pt x="5752984" y="522431"/>
                  <a:pt x="5784112" y="517451"/>
                </a:cubicBezTo>
                <a:cubicBezTo>
                  <a:pt x="5812206" y="512956"/>
                  <a:pt x="5840908" y="513624"/>
                  <a:pt x="5869172" y="510363"/>
                </a:cubicBezTo>
                <a:cubicBezTo>
                  <a:pt x="5902367" y="506533"/>
                  <a:pt x="5935495" y="501946"/>
                  <a:pt x="5968410" y="496186"/>
                </a:cubicBezTo>
                <a:cubicBezTo>
                  <a:pt x="6030032" y="485402"/>
                  <a:pt x="6090956" y="470758"/>
                  <a:pt x="6152707" y="460744"/>
                </a:cubicBezTo>
                <a:cubicBezTo>
                  <a:pt x="6178468" y="456566"/>
                  <a:pt x="6204711" y="456253"/>
                  <a:pt x="6230679" y="453656"/>
                </a:cubicBezTo>
                <a:lnTo>
                  <a:pt x="6365359" y="439479"/>
                </a:lnTo>
                <a:cubicBezTo>
                  <a:pt x="6377314" y="437985"/>
                  <a:pt x="6388916" y="434372"/>
                  <a:pt x="6400800" y="432391"/>
                </a:cubicBezTo>
                <a:cubicBezTo>
                  <a:pt x="6431455" y="427282"/>
                  <a:pt x="6462163" y="422460"/>
                  <a:pt x="6492949" y="418214"/>
                </a:cubicBezTo>
                <a:cubicBezTo>
                  <a:pt x="6530691" y="413008"/>
                  <a:pt x="6568782" y="410300"/>
                  <a:pt x="6606363" y="404037"/>
                </a:cubicBezTo>
                <a:lnTo>
                  <a:pt x="6776484" y="375684"/>
                </a:lnTo>
                <a:cubicBezTo>
                  <a:pt x="6788357" y="373637"/>
                  <a:pt x="6800072" y="370751"/>
                  <a:pt x="6811926" y="368596"/>
                </a:cubicBezTo>
                <a:lnTo>
                  <a:pt x="6932428" y="347330"/>
                </a:lnTo>
                <a:cubicBezTo>
                  <a:pt x="6934791" y="340242"/>
                  <a:pt x="6937705" y="333314"/>
                  <a:pt x="6939517" y="326065"/>
                </a:cubicBezTo>
                <a:cubicBezTo>
                  <a:pt x="6942439" y="314377"/>
                  <a:pt x="6940893" y="301231"/>
                  <a:pt x="6946605" y="290623"/>
                </a:cubicBezTo>
                <a:cubicBezTo>
                  <a:pt x="6957807" y="269819"/>
                  <a:pt x="6969475" y="247022"/>
                  <a:pt x="6989135" y="233916"/>
                </a:cubicBezTo>
                <a:cubicBezTo>
                  <a:pt x="7063492" y="184345"/>
                  <a:pt x="6999086" y="224742"/>
                  <a:pt x="7074196" y="184298"/>
                </a:cubicBezTo>
                <a:cubicBezTo>
                  <a:pt x="7090968" y="175267"/>
                  <a:pt x="7107479" y="165745"/>
                  <a:pt x="7123814" y="155944"/>
                </a:cubicBezTo>
                <a:cubicBezTo>
                  <a:pt x="7131119" y="151561"/>
                  <a:pt x="7137249" y="145124"/>
                  <a:pt x="7145079" y="141768"/>
                </a:cubicBezTo>
                <a:cubicBezTo>
                  <a:pt x="7154034" y="137930"/>
                  <a:pt x="7164102" y="137478"/>
                  <a:pt x="7173433" y="134679"/>
                </a:cubicBezTo>
                <a:cubicBezTo>
                  <a:pt x="7187746" y="130385"/>
                  <a:pt x="7201919" y="125610"/>
                  <a:pt x="7215963" y="120503"/>
                </a:cubicBezTo>
                <a:cubicBezTo>
                  <a:pt x="7227921" y="116155"/>
                  <a:pt x="7238984" y="109086"/>
                  <a:pt x="7251405" y="106326"/>
                </a:cubicBezTo>
                <a:cubicBezTo>
                  <a:pt x="7302980" y="94865"/>
                  <a:pt x="7354726" y="82684"/>
                  <a:pt x="7407349" y="77972"/>
                </a:cubicBezTo>
                <a:cubicBezTo>
                  <a:pt x="7513355" y="68479"/>
                  <a:pt x="7620000" y="68521"/>
                  <a:pt x="7726326" y="63796"/>
                </a:cubicBezTo>
                <a:cubicBezTo>
                  <a:pt x="7735777" y="61433"/>
                  <a:pt x="7745634" y="60325"/>
                  <a:pt x="7754679" y="56707"/>
                </a:cubicBezTo>
                <a:cubicBezTo>
                  <a:pt x="7769396" y="50820"/>
                  <a:pt x="7782173" y="40454"/>
                  <a:pt x="7797210" y="35442"/>
                </a:cubicBezTo>
                <a:cubicBezTo>
                  <a:pt x="7810845" y="30897"/>
                  <a:pt x="7825563" y="30717"/>
                  <a:pt x="7839740" y="28354"/>
                </a:cubicBezTo>
                <a:cubicBezTo>
                  <a:pt x="7869983" y="5671"/>
                  <a:pt x="7868093" y="18903"/>
                  <a:pt x="7868093" y="0"/>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手繪多邊形: 圖案 12">
            <a:extLst>
              <a:ext uri="{FF2B5EF4-FFF2-40B4-BE49-F238E27FC236}">
                <a16:creationId xmlns:a16="http://schemas.microsoft.com/office/drawing/2014/main" id="{C52EDA65-847D-4748-8E40-0ED103301DD7}"/>
              </a:ext>
            </a:extLst>
          </p:cNvPr>
          <p:cNvSpPr/>
          <p:nvPr/>
        </p:nvSpPr>
        <p:spPr>
          <a:xfrm>
            <a:off x="6474388" y="-21265"/>
            <a:ext cx="1436235" cy="3495141"/>
          </a:xfrm>
          <a:custGeom>
            <a:avLst/>
            <a:gdLst>
              <a:gd name="connsiteX0" fmla="*/ 39826 w 1436235"/>
              <a:gd name="connsiteY0" fmla="*/ 0 h 3495141"/>
              <a:gd name="connsiteX1" fmla="*/ 32738 w 1436235"/>
              <a:gd name="connsiteY1" fmla="*/ 35442 h 3495141"/>
              <a:gd name="connsiteX2" fmla="*/ 54003 w 1436235"/>
              <a:gd name="connsiteY2" fmla="*/ 99237 h 3495141"/>
              <a:gd name="connsiteX3" fmla="*/ 61091 w 1436235"/>
              <a:gd name="connsiteY3" fmla="*/ 170121 h 3495141"/>
              <a:gd name="connsiteX4" fmla="*/ 68179 w 1436235"/>
              <a:gd name="connsiteY4" fmla="*/ 191386 h 3495141"/>
              <a:gd name="connsiteX5" fmla="*/ 75268 w 1436235"/>
              <a:gd name="connsiteY5" fmla="*/ 276446 h 3495141"/>
              <a:gd name="connsiteX6" fmla="*/ 96533 w 1436235"/>
              <a:gd name="connsiteY6" fmla="*/ 382772 h 3495141"/>
              <a:gd name="connsiteX7" fmla="*/ 89445 w 1436235"/>
              <a:gd name="connsiteY7" fmla="*/ 538716 h 3495141"/>
              <a:gd name="connsiteX8" fmla="*/ 61091 w 1436235"/>
              <a:gd name="connsiteY8" fmla="*/ 623777 h 3495141"/>
              <a:gd name="connsiteX9" fmla="*/ 25649 w 1436235"/>
              <a:gd name="connsiteY9" fmla="*/ 779721 h 3495141"/>
              <a:gd name="connsiteX10" fmla="*/ 18561 w 1436235"/>
              <a:gd name="connsiteY10" fmla="*/ 808074 h 3495141"/>
              <a:gd name="connsiteX11" fmla="*/ 11472 w 1436235"/>
              <a:gd name="connsiteY11" fmla="*/ 843516 h 3495141"/>
              <a:gd name="connsiteX12" fmla="*/ 32738 w 1436235"/>
              <a:gd name="connsiteY12" fmla="*/ 956930 h 3495141"/>
              <a:gd name="connsiteX13" fmla="*/ 167417 w 1436235"/>
              <a:gd name="connsiteY13" fmla="*/ 999460 h 3495141"/>
              <a:gd name="connsiteX14" fmla="*/ 550189 w 1436235"/>
              <a:gd name="connsiteY14" fmla="*/ 1240465 h 3495141"/>
              <a:gd name="connsiteX15" fmla="*/ 592719 w 1436235"/>
              <a:gd name="connsiteY15" fmla="*/ 1318437 h 3495141"/>
              <a:gd name="connsiteX16" fmla="*/ 613984 w 1436235"/>
              <a:gd name="connsiteY16" fmla="*/ 1382232 h 3495141"/>
              <a:gd name="connsiteX17" fmla="*/ 628161 w 1436235"/>
              <a:gd name="connsiteY17" fmla="*/ 1417674 h 3495141"/>
              <a:gd name="connsiteX18" fmla="*/ 621072 w 1436235"/>
              <a:gd name="connsiteY18" fmla="*/ 1687032 h 3495141"/>
              <a:gd name="connsiteX19" fmla="*/ 585631 w 1436235"/>
              <a:gd name="connsiteY19" fmla="*/ 1835888 h 3495141"/>
              <a:gd name="connsiteX20" fmla="*/ 578542 w 1436235"/>
              <a:gd name="connsiteY20" fmla="*/ 1913860 h 3495141"/>
              <a:gd name="connsiteX21" fmla="*/ 585631 w 1436235"/>
              <a:gd name="connsiteY21" fmla="*/ 2083981 h 3495141"/>
              <a:gd name="connsiteX22" fmla="*/ 713221 w 1436235"/>
              <a:gd name="connsiteY22" fmla="*/ 2360428 h 3495141"/>
              <a:gd name="connsiteX23" fmla="*/ 755752 w 1436235"/>
              <a:gd name="connsiteY23" fmla="*/ 2417135 h 3495141"/>
              <a:gd name="connsiteX24" fmla="*/ 791193 w 1436235"/>
              <a:gd name="connsiteY24" fmla="*/ 2488018 h 3495141"/>
              <a:gd name="connsiteX25" fmla="*/ 805370 w 1436235"/>
              <a:gd name="connsiteY25" fmla="*/ 2516372 h 3495141"/>
              <a:gd name="connsiteX26" fmla="*/ 862077 w 1436235"/>
              <a:gd name="connsiteY26" fmla="*/ 2580167 h 3495141"/>
              <a:gd name="connsiteX27" fmla="*/ 890431 w 1436235"/>
              <a:gd name="connsiteY27" fmla="*/ 2608521 h 3495141"/>
              <a:gd name="connsiteX28" fmla="*/ 968403 w 1436235"/>
              <a:gd name="connsiteY28" fmla="*/ 2700670 h 3495141"/>
              <a:gd name="connsiteX29" fmla="*/ 1074728 w 1436235"/>
              <a:gd name="connsiteY29" fmla="*/ 2778642 h 3495141"/>
              <a:gd name="connsiteX30" fmla="*/ 1095993 w 1436235"/>
              <a:gd name="connsiteY30" fmla="*/ 2792818 h 3495141"/>
              <a:gd name="connsiteX31" fmla="*/ 1216496 w 1436235"/>
              <a:gd name="connsiteY31" fmla="*/ 2821172 h 3495141"/>
              <a:gd name="connsiteX32" fmla="*/ 1259026 w 1436235"/>
              <a:gd name="connsiteY32" fmla="*/ 2856614 h 3495141"/>
              <a:gd name="connsiteX33" fmla="*/ 1273203 w 1436235"/>
              <a:gd name="connsiteY33" fmla="*/ 2899144 h 3495141"/>
              <a:gd name="connsiteX34" fmla="*/ 1287379 w 1436235"/>
              <a:gd name="connsiteY34" fmla="*/ 2934586 h 3495141"/>
              <a:gd name="connsiteX35" fmla="*/ 1294468 w 1436235"/>
              <a:gd name="connsiteY35" fmla="*/ 2962939 h 3495141"/>
              <a:gd name="connsiteX36" fmla="*/ 1301556 w 1436235"/>
              <a:gd name="connsiteY36" fmla="*/ 2998381 h 3495141"/>
              <a:gd name="connsiteX37" fmla="*/ 1315733 w 1436235"/>
              <a:gd name="connsiteY37" fmla="*/ 3019646 h 3495141"/>
              <a:gd name="connsiteX38" fmla="*/ 1336998 w 1436235"/>
              <a:gd name="connsiteY38" fmla="*/ 3133060 h 3495141"/>
              <a:gd name="connsiteX39" fmla="*/ 1351175 w 1436235"/>
              <a:gd name="connsiteY39" fmla="*/ 3154325 h 3495141"/>
              <a:gd name="connsiteX40" fmla="*/ 1358263 w 1436235"/>
              <a:gd name="connsiteY40" fmla="*/ 3196856 h 3495141"/>
              <a:gd name="connsiteX41" fmla="*/ 1379528 w 1436235"/>
              <a:gd name="connsiteY41" fmla="*/ 3374065 h 3495141"/>
              <a:gd name="connsiteX42" fmla="*/ 1386617 w 1436235"/>
              <a:gd name="connsiteY42" fmla="*/ 3395330 h 3495141"/>
              <a:gd name="connsiteX43" fmla="*/ 1407882 w 1436235"/>
              <a:gd name="connsiteY43" fmla="*/ 3437860 h 3495141"/>
              <a:gd name="connsiteX44" fmla="*/ 1429147 w 1436235"/>
              <a:gd name="connsiteY44" fmla="*/ 3494567 h 3495141"/>
              <a:gd name="connsiteX45" fmla="*/ 1436235 w 1436235"/>
              <a:gd name="connsiteY45" fmla="*/ 3487479 h 349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36235" h="3495141">
                <a:moveTo>
                  <a:pt x="39826" y="0"/>
                </a:moveTo>
                <a:cubicBezTo>
                  <a:pt x="37463" y="11814"/>
                  <a:pt x="32738" y="23394"/>
                  <a:pt x="32738" y="35442"/>
                </a:cubicBezTo>
                <a:cubicBezTo>
                  <a:pt x="32738" y="50705"/>
                  <a:pt x="49496" y="87971"/>
                  <a:pt x="54003" y="99237"/>
                </a:cubicBezTo>
                <a:cubicBezTo>
                  <a:pt x="56366" y="122865"/>
                  <a:pt x="57480" y="146651"/>
                  <a:pt x="61091" y="170121"/>
                </a:cubicBezTo>
                <a:cubicBezTo>
                  <a:pt x="62227" y="177506"/>
                  <a:pt x="67191" y="183980"/>
                  <a:pt x="68179" y="191386"/>
                </a:cubicBezTo>
                <a:cubicBezTo>
                  <a:pt x="71939" y="219588"/>
                  <a:pt x="71588" y="248233"/>
                  <a:pt x="75268" y="276446"/>
                </a:cubicBezTo>
                <a:cubicBezTo>
                  <a:pt x="81780" y="326370"/>
                  <a:pt x="86508" y="342669"/>
                  <a:pt x="96533" y="382772"/>
                </a:cubicBezTo>
                <a:cubicBezTo>
                  <a:pt x="94170" y="434753"/>
                  <a:pt x="93436" y="486834"/>
                  <a:pt x="89445" y="538716"/>
                </a:cubicBezTo>
                <a:cubicBezTo>
                  <a:pt x="87805" y="560037"/>
                  <a:pt x="64339" y="613105"/>
                  <a:pt x="61091" y="623777"/>
                </a:cubicBezTo>
                <a:cubicBezTo>
                  <a:pt x="17028" y="768558"/>
                  <a:pt x="43121" y="683627"/>
                  <a:pt x="25649" y="779721"/>
                </a:cubicBezTo>
                <a:cubicBezTo>
                  <a:pt x="23906" y="789306"/>
                  <a:pt x="20674" y="798564"/>
                  <a:pt x="18561" y="808074"/>
                </a:cubicBezTo>
                <a:cubicBezTo>
                  <a:pt x="15947" y="819835"/>
                  <a:pt x="13835" y="831702"/>
                  <a:pt x="11472" y="843516"/>
                </a:cubicBezTo>
                <a:cubicBezTo>
                  <a:pt x="7180" y="899321"/>
                  <a:pt x="-21681" y="935636"/>
                  <a:pt x="32738" y="956930"/>
                </a:cubicBezTo>
                <a:cubicBezTo>
                  <a:pt x="76579" y="974085"/>
                  <a:pt x="167417" y="999460"/>
                  <a:pt x="167417" y="999460"/>
                </a:cubicBezTo>
                <a:cubicBezTo>
                  <a:pt x="535197" y="1237436"/>
                  <a:pt x="392760" y="1187991"/>
                  <a:pt x="550189" y="1240465"/>
                </a:cubicBezTo>
                <a:cubicBezTo>
                  <a:pt x="570103" y="1270337"/>
                  <a:pt x="575402" y="1276382"/>
                  <a:pt x="592719" y="1318437"/>
                </a:cubicBezTo>
                <a:cubicBezTo>
                  <a:pt x="601254" y="1339164"/>
                  <a:pt x="606445" y="1361123"/>
                  <a:pt x="613984" y="1382232"/>
                </a:cubicBezTo>
                <a:cubicBezTo>
                  <a:pt x="618264" y="1394215"/>
                  <a:pt x="623435" y="1405860"/>
                  <a:pt x="628161" y="1417674"/>
                </a:cubicBezTo>
                <a:cubicBezTo>
                  <a:pt x="625798" y="1507460"/>
                  <a:pt x="630159" y="1597676"/>
                  <a:pt x="621072" y="1687032"/>
                </a:cubicBezTo>
                <a:cubicBezTo>
                  <a:pt x="615912" y="1737776"/>
                  <a:pt x="595031" y="1785756"/>
                  <a:pt x="585631" y="1835888"/>
                </a:cubicBezTo>
                <a:cubicBezTo>
                  <a:pt x="580821" y="1861539"/>
                  <a:pt x="580905" y="1887869"/>
                  <a:pt x="578542" y="1913860"/>
                </a:cubicBezTo>
                <a:cubicBezTo>
                  <a:pt x="580905" y="1970567"/>
                  <a:pt x="576300" y="2027997"/>
                  <a:pt x="585631" y="2083981"/>
                </a:cubicBezTo>
                <a:cubicBezTo>
                  <a:pt x="599759" y="2168748"/>
                  <a:pt x="665161" y="2296350"/>
                  <a:pt x="713221" y="2360428"/>
                </a:cubicBezTo>
                <a:cubicBezTo>
                  <a:pt x="727398" y="2379330"/>
                  <a:pt x="743431" y="2396974"/>
                  <a:pt x="755752" y="2417135"/>
                </a:cubicBezTo>
                <a:cubicBezTo>
                  <a:pt x="769527" y="2439676"/>
                  <a:pt x="779379" y="2464390"/>
                  <a:pt x="791193" y="2488018"/>
                </a:cubicBezTo>
                <a:cubicBezTo>
                  <a:pt x="795919" y="2497469"/>
                  <a:pt x="798350" y="2508474"/>
                  <a:pt x="805370" y="2516372"/>
                </a:cubicBezTo>
                <a:cubicBezTo>
                  <a:pt x="824272" y="2537637"/>
                  <a:pt x="842779" y="2559261"/>
                  <a:pt x="862077" y="2580167"/>
                </a:cubicBezTo>
                <a:cubicBezTo>
                  <a:pt x="871143" y="2589989"/>
                  <a:pt x="881732" y="2598373"/>
                  <a:pt x="890431" y="2608521"/>
                </a:cubicBezTo>
                <a:cubicBezTo>
                  <a:pt x="956689" y="2685823"/>
                  <a:pt x="770361" y="2513050"/>
                  <a:pt x="968403" y="2700670"/>
                </a:cubicBezTo>
                <a:cubicBezTo>
                  <a:pt x="1023177" y="2752561"/>
                  <a:pt x="1025573" y="2747921"/>
                  <a:pt x="1074728" y="2778642"/>
                </a:cubicBezTo>
                <a:cubicBezTo>
                  <a:pt x="1081952" y="2783157"/>
                  <a:pt x="1088083" y="2789654"/>
                  <a:pt x="1095993" y="2792818"/>
                </a:cubicBezTo>
                <a:cubicBezTo>
                  <a:pt x="1127190" y="2805296"/>
                  <a:pt x="1187006" y="2815274"/>
                  <a:pt x="1216496" y="2821172"/>
                </a:cubicBezTo>
                <a:cubicBezTo>
                  <a:pt x="1230673" y="2832986"/>
                  <a:pt x="1248172" y="2841690"/>
                  <a:pt x="1259026" y="2856614"/>
                </a:cubicBezTo>
                <a:cubicBezTo>
                  <a:pt x="1267815" y="2868699"/>
                  <a:pt x="1267653" y="2885269"/>
                  <a:pt x="1273203" y="2899144"/>
                </a:cubicBezTo>
                <a:cubicBezTo>
                  <a:pt x="1277928" y="2910958"/>
                  <a:pt x="1283355" y="2922515"/>
                  <a:pt x="1287379" y="2934586"/>
                </a:cubicBezTo>
                <a:cubicBezTo>
                  <a:pt x="1290460" y="2943828"/>
                  <a:pt x="1292355" y="2953429"/>
                  <a:pt x="1294468" y="2962939"/>
                </a:cubicBezTo>
                <a:cubicBezTo>
                  <a:pt x="1297082" y="2974700"/>
                  <a:pt x="1297326" y="2987100"/>
                  <a:pt x="1301556" y="2998381"/>
                </a:cubicBezTo>
                <a:cubicBezTo>
                  <a:pt x="1304547" y="3006358"/>
                  <a:pt x="1311007" y="3012558"/>
                  <a:pt x="1315733" y="3019646"/>
                </a:cubicBezTo>
                <a:cubicBezTo>
                  <a:pt x="1320782" y="3054993"/>
                  <a:pt x="1325871" y="3099680"/>
                  <a:pt x="1336998" y="3133060"/>
                </a:cubicBezTo>
                <a:cubicBezTo>
                  <a:pt x="1339692" y="3141142"/>
                  <a:pt x="1346449" y="3147237"/>
                  <a:pt x="1351175" y="3154325"/>
                </a:cubicBezTo>
                <a:cubicBezTo>
                  <a:pt x="1353538" y="3168502"/>
                  <a:pt x="1356676" y="3182571"/>
                  <a:pt x="1358263" y="3196856"/>
                </a:cubicBezTo>
                <a:cubicBezTo>
                  <a:pt x="1368558" y="3289508"/>
                  <a:pt x="1361291" y="3310237"/>
                  <a:pt x="1379528" y="3374065"/>
                </a:cubicBezTo>
                <a:cubicBezTo>
                  <a:pt x="1381581" y="3381249"/>
                  <a:pt x="1383582" y="3388502"/>
                  <a:pt x="1386617" y="3395330"/>
                </a:cubicBezTo>
                <a:cubicBezTo>
                  <a:pt x="1393054" y="3409814"/>
                  <a:pt x="1401445" y="3423376"/>
                  <a:pt x="1407882" y="3437860"/>
                </a:cubicBezTo>
                <a:cubicBezTo>
                  <a:pt x="1415418" y="3454816"/>
                  <a:pt x="1418285" y="3480083"/>
                  <a:pt x="1429147" y="3494567"/>
                </a:cubicBezTo>
                <a:cubicBezTo>
                  <a:pt x="1431152" y="3497240"/>
                  <a:pt x="1433872" y="3489842"/>
                  <a:pt x="1436235" y="3487479"/>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8395;p93">
            <a:extLst>
              <a:ext uri="{FF2B5EF4-FFF2-40B4-BE49-F238E27FC236}">
                <a16:creationId xmlns:a16="http://schemas.microsoft.com/office/drawing/2014/main" id="{62042A63-FCD2-4A55-A6A7-25B2D2118942}"/>
              </a:ext>
            </a:extLst>
          </p:cNvPr>
          <p:cNvSpPr/>
          <p:nvPr/>
        </p:nvSpPr>
        <p:spPr>
          <a:xfrm>
            <a:off x="7651223" y="2974540"/>
            <a:ext cx="462137" cy="604209"/>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圖片 13">
            <a:extLst>
              <a:ext uri="{FF2B5EF4-FFF2-40B4-BE49-F238E27FC236}">
                <a16:creationId xmlns:a16="http://schemas.microsoft.com/office/drawing/2014/main" id="{3E6D4BC4-3867-4D7B-A9E1-DD635EB09989}"/>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flipH="1">
            <a:off x="9322767" y="3330001"/>
            <a:ext cx="987452" cy="604210"/>
          </a:xfrm>
          <a:prstGeom prst="rect">
            <a:avLst/>
          </a:prstGeom>
        </p:spPr>
      </p:pic>
      <p:pic>
        <p:nvPicPr>
          <p:cNvPr id="15" name="圖片 14">
            <a:extLst>
              <a:ext uri="{FF2B5EF4-FFF2-40B4-BE49-F238E27FC236}">
                <a16:creationId xmlns:a16="http://schemas.microsoft.com/office/drawing/2014/main" id="{5A1A3DC5-4998-4688-A0C7-1D0D7B7DAA7E}"/>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6271651" y="3272191"/>
            <a:ext cx="1081930" cy="662020"/>
          </a:xfrm>
          <a:prstGeom prst="rect">
            <a:avLst/>
          </a:prstGeom>
        </p:spPr>
      </p:pic>
      <p:pic>
        <p:nvPicPr>
          <p:cNvPr id="16" name="圖片 15">
            <a:extLst>
              <a:ext uri="{FF2B5EF4-FFF2-40B4-BE49-F238E27FC236}">
                <a16:creationId xmlns:a16="http://schemas.microsoft.com/office/drawing/2014/main" id="{29FA2108-C581-4990-95DE-778AFAAA055A}"/>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flipH="1">
            <a:off x="9322767" y="3904286"/>
            <a:ext cx="987452" cy="604210"/>
          </a:xfrm>
          <a:prstGeom prst="rect">
            <a:avLst/>
          </a:prstGeom>
        </p:spPr>
      </p:pic>
      <p:pic>
        <p:nvPicPr>
          <p:cNvPr id="17" name="圖片 16">
            <a:extLst>
              <a:ext uri="{FF2B5EF4-FFF2-40B4-BE49-F238E27FC236}">
                <a16:creationId xmlns:a16="http://schemas.microsoft.com/office/drawing/2014/main" id="{2143C156-2446-4704-A0F5-45C8B9E9E460}"/>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6271651" y="3846476"/>
            <a:ext cx="1081930" cy="662020"/>
          </a:xfrm>
          <a:prstGeom prst="rect">
            <a:avLst/>
          </a:prstGeom>
        </p:spPr>
      </p:pic>
      <p:pic>
        <p:nvPicPr>
          <p:cNvPr id="25" name="圖片 24">
            <a:extLst>
              <a:ext uri="{FF2B5EF4-FFF2-40B4-BE49-F238E27FC236}">
                <a16:creationId xmlns:a16="http://schemas.microsoft.com/office/drawing/2014/main" id="{5EA9F1B5-28D9-4112-B651-8C07E2F8D45C}"/>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flipH="1">
            <a:off x="9322767" y="4491365"/>
            <a:ext cx="987452" cy="604210"/>
          </a:xfrm>
          <a:prstGeom prst="rect">
            <a:avLst/>
          </a:prstGeom>
        </p:spPr>
      </p:pic>
      <p:pic>
        <p:nvPicPr>
          <p:cNvPr id="26" name="圖片 25">
            <a:extLst>
              <a:ext uri="{FF2B5EF4-FFF2-40B4-BE49-F238E27FC236}">
                <a16:creationId xmlns:a16="http://schemas.microsoft.com/office/drawing/2014/main" id="{BA3AA388-8535-444B-A6A4-4FC9630C657B}"/>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6271651" y="4433555"/>
            <a:ext cx="1081930" cy="662020"/>
          </a:xfrm>
          <a:prstGeom prst="rect">
            <a:avLst/>
          </a:prstGeom>
        </p:spPr>
      </p:pic>
    </p:spTree>
    <p:extLst>
      <p:ext uri="{BB962C8B-B14F-4D97-AF65-F5344CB8AC3E}">
        <p14:creationId xmlns:p14="http://schemas.microsoft.com/office/powerpoint/2010/main" val="281916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 0 L -0.25 0 E" pathEditMode="relative" ptsTypes="">
                                      <p:cBhvr>
                                        <p:cTn id="6" dur="1500" fill="hold"/>
                                        <p:tgtEl>
                                          <p:spTgt spid="14"/>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1.66667E-6 -2.59259E-6 L -0.25 -2.59259E-6 " pathEditMode="relative" rAng="0" ptsTypes="AA">
                                      <p:cBhvr>
                                        <p:cTn id="8" dur="1500" fill="hold"/>
                                        <p:tgtEl>
                                          <p:spTgt spid="25"/>
                                        </p:tgtEl>
                                        <p:attrNameLst>
                                          <p:attrName>ppt_x</p:attrName>
                                          <p:attrName>ppt_y</p:attrName>
                                        </p:attrNameLst>
                                      </p:cBhvr>
                                      <p:rCtr x="-12500" y="0"/>
                                    </p:animMotion>
                                  </p:childTnLst>
                                </p:cTn>
                              </p:par>
                              <p:par>
                                <p:cTn id="9" presetID="35" presetClass="path" presetSubtype="0" accel="50000" decel="50000" fill="hold" nodeType="withEffect">
                                  <p:stCondLst>
                                    <p:cond delay="0"/>
                                  </p:stCondLst>
                                  <p:childTnLst>
                                    <p:animMotion origin="layout" path="M 1.66667E-6 -4.44444E-6 L -0.25 -4.44444E-6 " pathEditMode="relative" rAng="0" ptsTypes="AA">
                                      <p:cBhvr>
                                        <p:cTn id="10" dur="1500" fill="hold"/>
                                        <p:tgtEl>
                                          <p:spTgt spid="16"/>
                                        </p:tgtEl>
                                        <p:attrNameLst>
                                          <p:attrName>ppt_x</p:attrName>
                                          <p:attrName>ppt_y</p:attrName>
                                        </p:attrNameLst>
                                      </p:cBhvr>
                                      <p:rCtr x="-12500" y="0"/>
                                    </p:animMotion>
                                  </p:childTnLst>
                                </p:cTn>
                              </p:par>
                            </p:childTnLst>
                          </p:cTn>
                        </p:par>
                        <p:par>
                          <p:cTn id="11" fill="hold">
                            <p:stCondLst>
                              <p:cond delay="1500"/>
                            </p:stCondLst>
                            <p:childTnLst>
                              <p:par>
                                <p:cTn id="12" presetID="10" presetClass="exit" presetSubtype="0" fill="hold" nodeType="afterEffect">
                                  <p:stCondLst>
                                    <p:cond delay="0"/>
                                  </p:stCondLst>
                                  <p:childTnLst>
                                    <p:animEffect transition="out" filter="fade">
                                      <p:cBhvr>
                                        <p:cTn id="13" dur="250"/>
                                        <p:tgtEl>
                                          <p:spTgt spid="14"/>
                                        </p:tgtEl>
                                      </p:cBhvr>
                                    </p:animEffect>
                                    <p:set>
                                      <p:cBhvr>
                                        <p:cTn id="14" dur="1" fill="hold">
                                          <p:stCondLst>
                                            <p:cond delay="249"/>
                                          </p:stCondLst>
                                        </p:cTn>
                                        <p:tgtEl>
                                          <p:spTgt spid="14"/>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250"/>
                                        <p:tgtEl>
                                          <p:spTgt spid="25"/>
                                        </p:tgtEl>
                                      </p:cBhvr>
                                    </p:animEffect>
                                    <p:set>
                                      <p:cBhvr>
                                        <p:cTn id="17" dur="1" fill="hold">
                                          <p:stCondLst>
                                            <p:cond delay="249"/>
                                          </p:stCondLst>
                                        </p:cTn>
                                        <p:tgtEl>
                                          <p:spTgt spid="2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250"/>
                                        <p:tgtEl>
                                          <p:spTgt spid="16"/>
                                        </p:tgtEl>
                                      </p:cBhvr>
                                    </p:animEffect>
                                    <p:set>
                                      <p:cBhvr>
                                        <p:cTn id="20" dur="1" fill="hold">
                                          <p:stCondLst>
                                            <p:cond delay="249"/>
                                          </p:stCondLst>
                                        </p:cTn>
                                        <p:tgtEl>
                                          <p:spTgt spid="16"/>
                                        </p:tgtEl>
                                        <p:attrNameLst>
                                          <p:attrName>style.visibility</p:attrName>
                                        </p:attrNameLst>
                                      </p:cBhvr>
                                      <p:to>
                                        <p:strVal val="hidden"/>
                                      </p:to>
                                    </p:set>
                                  </p:childTnLst>
                                </p:cTn>
                              </p:par>
                            </p:childTnLst>
                          </p:cTn>
                        </p:par>
                        <p:par>
                          <p:cTn id="21" fill="hold">
                            <p:stCondLst>
                              <p:cond delay="1750"/>
                            </p:stCondLst>
                            <p:childTnLst>
                              <p:par>
                                <p:cTn id="22" presetID="10" presetClass="entr" presetSubtype="0" fill="hold" nodeType="afterEffect">
                                  <p:stCondLst>
                                    <p:cond delay="10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50"/>
                                        <p:tgtEl>
                                          <p:spTgt spid="15"/>
                                        </p:tgtEl>
                                      </p:cBhvr>
                                    </p:animEffect>
                                  </p:childTnLst>
                                </p:cTn>
                              </p:par>
                              <p:par>
                                <p:cTn id="25" presetID="10" presetClass="entr" presetSubtype="0" fill="hold"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10" presetClass="entr" presetSubtype="0" fill="hold" nodeType="withEffect">
                                  <p:stCondLst>
                                    <p:cond delay="10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childTnLst>
                          </p:cTn>
                        </p:par>
                        <p:par>
                          <p:cTn id="31" fill="hold">
                            <p:stCondLst>
                              <p:cond delay="3000"/>
                            </p:stCondLst>
                            <p:childTnLst>
                              <p:par>
                                <p:cTn id="32" presetID="63" presetClass="path" presetSubtype="0" accel="50000" decel="50000" fill="hold" nodeType="afterEffect">
                                  <p:stCondLst>
                                    <p:cond delay="0"/>
                                  </p:stCondLst>
                                  <p:childTnLst>
                                    <p:animMotion origin="layout" path="M 0 0 L 0.25 0 E" pathEditMode="relative" ptsTypes="">
                                      <p:cBhvr>
                                        <p:cTn id="33" dur="1500" fill="hold"/>
                                        <p:tgtEl>
                                          <p:spTgt spid="15"/>
                                        </p:tgtEl>
                                        <p:attrNameLst>
                                          <p:attrName>ppt_x</p:attrName>
                                          <p:attrName>ppt_y</p:attrName>
                                        </p:attrNameLst>
                                      </p:cBhvr>
                                    </p:animMotion>
                                  </p:childTnLst>
                                </p:cTn>
                              </p:par>
                              <p:par>
                                <p:cTn id="34" presetID="63" presetClass="path" presetSubtype="0" accel="50000" decel="50000" fill="hold" nodeType="withEffect">
                                  <p:stCondLst>
                                    <p:cond delay="0"/>
                                  </p:stCondLst>
                                  <p:childTnLst>
                                    <p:animMotion origin="layout" path="M -3.95833E-6 2.22222E-6 L 0.25 2.22222E-6 " pathEditMode="relative" rAng="0" ptsTypes="AA">
                                      <p:cBhvr>
                                        <p:cTn id="35" dur="1500" fill="hold"/>
                                        <p:tgtEl>
                                          <p:spTgt spid="17"/>
                                        </p:tgtEl>
                                        <p:attrNameLst>
                                          <p:attrName>ppt_x</p:attrName>
                                          <p:attrName>ppt_y</p:attrName>
                                        </p:attrNameLst>
                                      </p:cBhvr>
                                      <p:rCtr x="12500" y="0"/>
                                    </p:animMotion>
                                  </p:childTnLst>
                                </p:cTn>
                              </p:par>
                              <p:par>
                                <p:cTn id="36" presetID="63" presetClass="path" presetSubtype="0" accel="50000" decel="50000" fill="hold" nodeType="withEffect">
                                  <p:stCondLst>
                                    <p:cond delay="0"/>
                                  </p:stCondLst>
                                  <p:childTnLst>
                                    <p:animMotion origin="layout" path="M -3.95833E-6 4.07407E-6 L 0.25 4.07407E-6 " pathEditMode="relative" rAng="0" ptsTypes="AA">
                                      <p:cBhvr>
                                        <p:cTn id="37" dur="1500" fill="hold"/>
                                        <p:tgtEl>
                                          <p:spTgt spid="26"/>
                                        </p:tgtEl>
                                        <p:attrNameLst>
                                          <p:attrName>ppt_x</p:attrName>
                                          <p:attrName>ppt_y</p:attrName>
                                        </p:attrNameLst>
                                      </p:cBhvr>
                                      <p:rCtr x="12500" y="0"/>
                                    </p:animMotion>
                                  </p:childTnLst>
                                </p:cTn>
                              </p:par>
                            </p:childTnLst>
                          </p:cTn>
                        </p:par>
                        <p:par>
                          <p:cTn id="38" fill="hold">
                            <p:stCondLst>
                              <p:cond delay="4500"/>
                            </p:stCondLst>
                            <p:childTnLst>
                              <p:par>
                                <p:cTn id="39" presetID="10" presetClass="exit" presetSubtype="0" fill="hold" nodeType="afterEffect">
                                  <p:stCondLst>
                                    <p:cond delay="0"/>
                                  </p:stCondLst>
                                  <p:childTnLst>
                                    <p:animEffect transition="out" filter="fade">
                                      <p:cBhvr>
                                        <p:cTn id="40" dur="250"/>
                                        <p:tgtEl>
                                          <p:spTgt spid="15"/>
                                        </p:tgtEl>
                                      </p:cBhvr>
                                    </p:animEffect>
                                    <p:set>
                                      <p:cBhvr>
                                        <p:cTn id="41" dur="1" fill="hold">
                                          <p:stCondLst>
                                            <p:cond delay="249"/>
                                          </p:stCondLst>
                                        </p:cTn>
                                        <p:tgtEl>
                                          <p:spTgt spid="1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250"/>
                                        <p:tgtEl>
                                          <p:spTgt spid="17"/>
                                        </p:tgtEl>
                                      </p:cBhvr>
                                    </p:animEffect>
                                    <p:set>
                                      <p:cBhvr>
                                        <p:cTn id="44" dur="1" fill="hold">
                                          <p:stCondLst>
                                            <p:cond delay="249"/>
                                          </p:stCondLst>
                                        </p:cTn>
                                        <p:tgtEl>
                                          <p:spTgt spid="1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250"/>
                                        <p:tgtEl>
                                          <p:spTgt spid="26"/>
                                        </p:tgtEl>
                                      </p:cBhvr>
                                    </p:animEffect>
                                    <p:set>
                                      <p:cBhvr>
                                        <p:cTn id="47" dur="1" fill="hold">
                                          <p:stCondLst>
                                            <p:cond delay="24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EC7C91DA-0051-41CA-885A-638D5C929133}"/>
              </a:ext>
            </a:extLst>
          </p:cNvPr>
          <p:cNvPicPr>
            <a:picLocks noChangeAspect="1"/>
          </p:cNvPicPr>
          <p:nvPr/>
        </p:nvPicPr>
        <p:blipFill>
          <a:blip r:embed="rId2"/>
          <a:stretch>
            <a:fillRect/>
          </a:stretch>
        </p:blipFill>
        <p:spPr>
          <a:xfrm>
            <a:off x="0" y="1268"/>
            <a:ext cx="12192000" cy="6856732"/>
          </a:xfrm>
          <a:prstGeom prst="rect">
            <a:avLst/>
          </a:prstGeom>
        </p:spPr>
      </p:pic>
      <p:sp>
        <p:nvSpPr>
          <p:cNvPr id="11" name="矩形 10">
            <a:extLst>
              <a:ext uri="{FF2B5EF4-FFF2-40B4-BE49-F238E27FC236}">
                <a16:creationId xmlns:a16="http://schemas.microsoft.com/office/drawing/2014/main" id="{71AAFBC5-BF70-4AA1-AF1D-3B34BF6A1633}"/>
              </a:ext>
            </a:extLst>
          </p:cNvPr>
          <p:cNvSpPr/>
          <p:nvPr/>
        </p:nvSpPr>
        <p:spPr>
          <a:xfrm>
            <a:off x="0" y="0"/>
            <a:ext cx="12192000" cy="685736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圖片 15">
            <a:extLst>
              <a:ext uri="{FF2B5EF4-FFF2-40B4-BE49-F238E27FC236}">
                <a16:creationId xmlns:a16="http://schemas.microsoft.com/office/drawing/2014/main" id="{1F1292D9-AE97-41E4-8BC2-3B7E8A0826DE}"/>
              </a:ext>
            </a:extLst>
          </p:cNvPr>
          <p:cNvPicPr>
            <a:picLocks noChangeAspect="1"/>
          </p:cNvPicPr>
          <p:nvPr/>
        </p:nvPicPr>
        <p:blipFill>
          <a:blip r:embed="rId2"/>
          <a:srcRect l="42876" t="28703" r="19754" b="7485"/>
          <a:stretch>
            <a:fillRect/>
          </a:stretch>
        </p:blipFill>
        <p:spPr>
          <a:xfrm>
            <a:off x="5227457" y="1968725"/>
            <a:ext cx="4556109" cy="4375432"/>
          </a:xfrm>
          <a:custGeom>
            <a:avLst/>
            <a:gdLst>
              <a:gd name="connsiteX0" fmla="*/ 2278054 w 4556109"/>
              <a:gd name="connsiteY0" fmla="*/ 0 h 4375432"/>
              <a:gd name="connsiteX1" fmla="*/ 4556109 w 4556109"/>
              <a:gd name="connsiteY1" fmla="*/ 2187716 h 4375432"/>
              <a:gd name="connsiteX2" fmla="*/ 2278054 w 4556109"/>
              <a:gd name="connsiteY2" fmla="*/ 4375432 h 4375432"/>
              <a:gd name="connsiteX3" fmla="*/ 0 w 4556109"/>
              <a:gd name="connsiteY3" fmla="*/ 2187716 h 4375432"/>
              <a:gd name="connsiteX4" fmla="*/ 2278054 w 4556109"/>
              <a:gd name="connsiteY4" fmla="*/ 0 h 4375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6109" h="4375432">
                <a:moveTo>
                  <a:pt x="2278054" y="0"/>
                </a:moveTo>
                <a:cubicBezTo>
                  <a:pt x="3536189" y="0"/>
                  <a:pt x="4556109" y="979474"/>
                  <a:pt x="4556109" y="2187716"/>
                </a:cubicBezTo>
                <a:cubicBezTo>
                  <a:pt x="4556109" y="3395958"/>
                  <a:pt x="3536189" y="4375432"/>
                  <a:pt x="2278054" y="4375432"/>
                </a:cubicBezTo>
                <a:cubicBezTo>
                  <a:pt x="1019919" y="4375432"/>
                  <a:pt x="0" y="3395958"/>
                  <a:pt x="0" y="2187716"/>
                </a:cubicBezTo>
                <a:cubicBezTo>
                  <a:pt x="0" y="979474"/>
                  <a:pt x="1019919" y="0"/>
                  <a:pt x="2278054" y="0"/>
                </a:cubicBezTo>
                <a:close/>
              </a:path>
            </a:pathLst>
          </a:custGeom>
        </p:spPr>
      </p:pic>
      <p:sp>
        <p:nvSpPr>
          <p:cNvPr id="10" name="手繪多邊形: 圖案 9">
            <a:extLst>
              <a:ext uri="{FF2B5EF4-FFF2-40B4-BE49-F238E27FC236}">
                <a16:creationId xmlns:a16="http://schemas.microsoft.com/office/drawing/2014/main" id="{CB15A2F5-AD79-4AB2-948B-DC1D8D318139}"/>
              </a:ext>
            </a:extLst>
          </p:cNvPr>
          <p:cNvSpPr/>
          <p:nvPr/>
        </p:nvSpPr>
        <p:spPr>
          <a:xfrm>
            <a:off x="7683795" y="-14177"/>
            <a:ext cx="3218121" cy="6776484"/>
          </a:xfrm>
          <a:custGeom>
            <a:avLst/>
            <a:gdLst>
              <a:gd name="connsiteX0" fmla="*/ 1020726 w 3218121"/>
              <a:gd name="connsiteY0" fmla="*/ 0 h 6776484"/>
              <a:gd name="connsiteX1" fmla="*/ 1041991 w 3218121"/>
              <a:gd name="connsiteY1" fmla="*/ 77972 h 6776484"/>
              <a:gd name="connsiteX2" fmla="*/ 1034903 w 3218121"/>
              <a:gd name="connsiteY2" fmla="*/ 134679 h 6776484"/>
              <a:gd name="connsiteX3" fmla="*/ 1006549 w 3218121"/>
              <a:gd name="connsiteY3" fmla="*/ 148856 h 6776484"/>
              <a:gd name="connsiteX4" fmla="*/ 949842 w 3218121"/>
              <a:gd name="connsiteY4" fmla="*/ 184298 h 6776484"/>
              <a:gd name="connsiteX5" fmla="*/ 964019 w 3218121"/>
              <a:gd name="connsiteY5" fmla="*/ 205563 h 6776484"/>
              <a:gd name="connsiteX6" fmla="*/ 992372 w 3218121"/>
              <a:gd name="connsiteY6" fmla="*/ 219740 h 6776484"/>
              <a:gd name="connsiteX7" fmla="*/ 1013638 w 3218121"/>
              <a:gd name="connsiteY7" fmla="*/ 241005 h 6776484"/>
              <a:gd name="connsiteX8" fmla="*/ 1027814 w 3218121"/>
              <a:gd name="connsiteY8" fmla="*/ 269358 h 6776484"/>
              <a:gd name="connsiteX9" fmla="*/ 1020726 w 3218121"/>
              <a:gd name="connsiteY9" fmla="*/ 326065 h 6776484"/>
              <a:gd name="connsiteX10" fmla="*/ 992372 w 3218121"/>
              <a:gd name="connsiteY10" fmla="*/ 340242 h 6776484"/>
              <a:gd name="connsiteX11" fmla="*/ 886047 w 3218121"/>
              <a:gd name="connsiteY11" fmla="*/ 361507 h 6776484"/>
              <a:gd name="connsiteX12" fmla="*/ 871870 w 3218121"/>
              <a:gd name="connsiteY12" fmla="*/ 411126 h 6776484"/>
              <a:gd name="connsiteX13" fmla="*/ 886047 w 3218121"/>
              <a:gd name="connsiteY13" fmla="*/ 503275 h 6776484"/>
              <a:gd name="connsiteX14" fmla="*/ 907312 w 3218121"/>
              <a:gd name="connsiteY14" fmla="*/ 574158 h 6776484"/>
              <a:gd name="connsiteX15" fmla="*/ 914400 w 3218121"/>
              <a:gd name="connsiteY15" fmla="*/ 637954 h 6776484"/>
              <a:gd name="connsiteX16" fmla="*/ 942754 w 3218121"/>
              <a:gd name="connsiteY16" fmla="*/ 645042 h 6776484"/>
              <a:gd name="connsiteX17" fmla="*/ 949842 w 3218121"/>
              <a:gd name="connsiteY17" fmla="*/ 673396 h 6776484"/>
              <a:gd name="connsiteX18" fmla="*/ 935665 w 3218121"/>
              <a:gd name="connsiteY18" fmla="*/ 744279 h 6776484"/>
              <a:gd name="connsiteX19" fmla="*/ 893135 w 3218121"/>
              <a:gd name="connsiteY19" fmla="*/ 808075 h 6776484"/>
              <a:gd name="connsiteX20" fmla="*/ 843517 w 3218121"/>
              <a:gd name="connsiteY20" fmla="*/ 871870 h 6776484"/>
              <a:gd name="connsiteX21" fmla="*/ 800986 w 3218121"/>
              <a:gd name="connsiteY21" fmla="*/ 829340 h 6776484"/>
              <a:gd name="connsiteX22" fmla="*/ 765545 w 3218121"/>
              <a:gd name="connsiteY22" fmla="*/ 751368 h 6776484"/>
              <a:gd name="connsiteX23" fmla="*/ 708838 w 3218121"/>
              <a:gd name="connsiteY23" fmla="*/ 744279 h 6776484"/>
              <a:gd name="connsiteX24" fmla="*/ 694661 w 3218121"/>
              <a:gd name="connsiteY24" fmla="*/ 793898 h 6776484"/>
              <a:gd name="connsiteX25" fmla="*/ 637954 w 3218121"/>
              <a:gd name="connsiteY25" fmla="*/ 850605 h 6776484"/>
              <a:gd name="connsiteX26" fmla="*/ 623777 w 3218121"/>
              <a:gd name="connsiteY26" fmla="*/ 871870 h 6776484"/>
              <a:gd name="connsiteX27" fmla="*/ 552893 w 3218121"/>
              <a:gd name="connsiteY27" fmla="*/ 935665 h 6776484"/>
              <a:gd name="connsiteX28" fmla="*/ 545805 w 3218121"/>
              <a:gd name="connsiteY28" fmla="*/ 956930 h 6776484"/>
              <a:gd name="connsiteX29" fmla="*/ 552893 w 3218121"/>
              <a:gd name="connsiteY29" fmla="*/ 992372 h 6776484"/>
              <a:gd name="connsiteX30" fmla="*/ 581247 w 3218121"/>
              <a:gd name="connsiteY30" fmla="*/ 1049079 h 6776484"/>
              <a:gd name="connsiteX31" fmla="*/ 588335 w 3218121"/>
              <a:gd name="connsiteY31" fmla="*/ 1077433 h 6776484"/>
              <a:gd name="connsiteX32" fmla="*/ 602512 w 3218121"/>
              <a:gd name="connsiteY32" fmla="*/ 1134140 h 6776484"/>
              <a:gd name="connsiteX33" fmla="*/ 616689 w 3218121"/>
              <a:gd name="connsiteY33" fmla="*/ 1290084 h 6776484"/>
              <a:gd name="connsiteX34" fmla="*/ 623777 w 3218121"/>
              <a:gd name="connsiteY34" fmla="*/ 1339703 h 6776484"/>
              <a:gd name="connsiteX35" fmla="*/ 602512 w 3218121"/>
              <a:gd name="connsiteY35" fmla="*/ 1460205 h 6776484"/>
              <a:gd name="connsiteX36" fmla="*/ 588335 w 3218121"/>
              <a:gd name="connsiteY36" fmla="*/ 1481470 h 6776484"/>
              <a:gd name="connsiteX37" fmla="*/ 574158 w 3218121"/>
              <a:gd name="connsiteY37" fmla="*/ 1516912 h 6776484"/>
              <a:gd name="connsiteX38" fmla="*/ 567070 w 3218121"/>
              <a:gd name="connsiteY38" fmla="*/ 1545265 h 6776484"/>
              <a:gd name="connsiteX39" fmla="*/ 545805 w 3218121"/>
              <a:gd name="connsiteY39" fmla="*/ 1566530 h 6776484"/>
              <a:gd name="connsiteX40" fmla="*/ 467833 w 3218121"/>
              <a:gd name="connsiteY40" fmla="*/ 1616149 h 6776484"/>
              <a:gd name="connsiteX41" fmla="*/ 311889 w 3218121"/>
              <a:gd name="connsiteY41" fmla="*/ 1658679 h 6776484"/>
              <a:gd name="connsiteX42" fmla="*/ 269358 w 3218121"/>
              <a:gd name="connsiteY42" fmla="*/ 1694121 h 6776484"/>
              <a:gd name="connsiteX43" fmla="*/ 184298 w 3218121"/>
              <a:gd name="connsiteY43" fmla="*/ 1715386 h 6776484"/>
              <a:gd name="connsiteX44" fmla="*/ 170121 w 3218121"/>
              <a:gd name="connsiteY44" fmla="*/ 1935126 h 6776484"/>
              <a:gd name="connsiteX45" fmla="*/ 155945 w 3218121"/>
              <a:gd name="connsiteY45" fmla="*/ 2020186 h 6776484"/>
              <a:gd name="connsiteX46" fmla="*/ 63796 w 3218121"/>
              <a:gd name="connsiteY46" fmla="*/ 2013098 h 6776484"/>
              <a:gd name="connsiteX47" fmla="*/ 35442 w 3218121"/>
              <a:gd name="connsiteY47" fmla="*/ 2048540 h 6776484"/>
              <a:gd name="connsiteX48" fmla="*/ 28354 w 3218121"/>
              <a:gd name="connsiteY48" fmla="*/ 2140689 h 6776484"/>
              <a:gd name="connsiteX49" fmla="*/ 0 w 3218121"/>
              <a:gd name="connsiteY49" fmla="*/ 2197396 h 6776484"/>
              <a:gd name="connsiteX50" fmla="*/ 127591 w 3218121"/>
              <a:gd name="connsiteY50" fmla="*/ 2232837 h 6776484"/>
              <a:gd name="connsiteX51" fmla="*/ 184298 w 3218121"/>
              <a:gd name="connsiteY51" fmla="*/ 2254103 h 6776484"/>
              <a:gd name="connsiteX52" fmla="*/ 205563 w 3218121"/>
              <a:gd name="connsiteY52" fmla="*/ 2261191 h 6776484"/>
              <a:gd name="connsiteX53" fmla="*/ 241005 w 3218121"/>
              <a:gd name="connsiteY53" fmla="*/ 2296633 h 6776484"/>
              <a:gd name="connsiteX54" fmla="*/ 418214 w 3218121"/>
              <a:gd name="connsiteY54" fmla="*/ 2431312 h 6776484"/>
              <a:gd name="connsiteX55" fmla="*/ 439479 w 3218121"/>
              <a:gd name="connsiteY55" fmla="*/ 2480930 h 6776484"/>
              <a:gd name="connsiteX56" fmla="*/ 496186 w 3218121"/>
              <a:gd name="connsiteY56" fmla="*/ 2544726 h 6776484"/>
              <a:gd name="connsiteX57" fmla="*/ 538717 w 3218121"/>
              <a:gd name="connsiteY57" fmla="*/ 2601433 h 6776484"/>
              <a:gd name="connsiteX58" fmla="*/ 588335 w 3218121"/>
              <a:gd name="connsiteY58" fmla="*/ 2665228 h 6776484"/>
              <a:gd name="connsiteX59" fmla="*/ 602512 w 3218121"/>
              <a:gd name="connsiteY59" fmla="*/ 2693582 h 6776484"/>
              <a:gd name="connsiteX60" fmla="*/ 630865 w 3218121"/>
              <a:gd name="connsiteY60" fmla="*/ 2721935 h 6776484"/>
              <a:gd name="connsiteX61" fmla="*/ 652131 w 3218121"/>
              <a:gd name="connsiteY61" fmla="*/ 2757377 h 6776484"/>
              <a:gd name="connsiteX62" fmla="*/ 673396 w 3218121"/>
              <a:gd name="connsiteY62" fmla="*/ 2785730 h 6776484"/>
              <a:gd name="connsiteX63" fmla="*/ 701749 w 3218121"/>
              <a:gd name="connsiteY63" fmla="*/ 2828261 h 6776484"/>
              <a:gd name="connsiteX64" fmla="*/ 730103 w 3218121"/>
              <a:gd name="connsiteY64" fmla="*/ 2863703 h 6776484"/>
              <a:gd name="connsiteX65" fmla="*/ 758456 w 3218121"/>
              <a:gd name="connsiteY65" fmla="*/ 2892056 h 6776484"/>
              <a:gd name="connsiteX66" fmla="*/ 815163 w 3218121"/>
              <a:gd name="connsiteY66" fmla="*/ 3019647 h 6776484"/>
              <a:gd name="connsiteX67" fmla="*/ 843517 w 3218121"/>
              <a:gd name="connsiteY67" fmla="*/ 3083442 h 6776484"/>
              <a:gd name="connsiteX68" fmla="*/ 857693 w 3218121"/>
              <a:gd name="connsiteY68" fmla="*/ 3104707 h 6776484"/>
              <a:gd name="connsiteX69" fmla="*/ 864782 w 3218121"/>
              <a:gd name="connsiteY69" fmla="*/ 3125972 h 6776484"/>
              <a:gd name="connsiteX70" fmla="*/ 878958 w 3218121"/>
              <a:gd name="connsiteY70" fmla="*/ 3154326 h 6776484"/>
              <a:gd name="connsiteX71" fmla="*/ 864782 w 3218121"/>
              <a:gd name="connsiteY71" fmla="*/ 3203944 h 6776484"/>
              <a:gd name="connsiteX72" fmla="*/ 822252 w 3218121"/>
              <a:gd name="connsiteY72" fmla="*/ 3232298 h 6776484"/>
              <a:gd name="connsiteX73" fmla="*/ 793898 w 3218121"/>
              <a:gd name="connsiteY73" fmla="*/ 3253563 h 6776484"/>
              <a:gd name="connsiteX74" fmla="*/ 765545 w 3218121"/>
              <a:gd name="connsiteY74" fmla="*/ 3260651 h 6776484"/>
              <a:gd name="connsiteX75" fmla="*/ 701749 w 3218121"/>
              <a:gd name="connsiteY75" fmla="*/ 3281917 h 6776484"/>
              <a:gd name="connsiteX76" fmla="*/ 645042 w 3218121"/>
              <a:gd name="connsiteY76" fmla="*/ 3366977 h 6776484"/>
              <a:gd name="connsiteX77" fmla="*/ 630865 w 3218121"/>
              <a:gd name="connsiteY77" fmla="*/ 3501656 h 6776484"/>
              <a:gd name="connsiteX78" fmla="*/ 609600 w 3218121"/>
              <a:gd name="connsiteY78" fmla="*/ 3544186 h 6776484"/>
              <a:gd name="connsiteX79" fmla="*/ 595424 w 3218121"/>
              <a:gd name="connsiteY79" fmla="*/ 3586717 h 6776484"/>
              <a:gd name="connsiteX80" fmla="*/ 531628 w 3218121"/>
              <a:gd name="connsiteY80" fmla="*/ 3664689 h 6776484"/>
              <a:gd name="connsiteX81" fmla="*/ 474921 w 3218121"/>
              <a:gd name="connsiteY81" fmla="*/ 3728484 h 6776484"/>
              <a:gd name="connsiteX82" fmla="*/ 333154 w 3218121"/>
              <a:gd name="connsiteY82" fmla="*/ 3806456 h 6776484"/>
              <a:gd name="connsiteX83" fmla="*/ 219740 w 3218121"/>
              <a:gd name="connsiteY83" fmla="*/ 3891517 h 6776484"/>
              <a:gd name="connsiteX84" fmla="*/ 148856 w 3218121"/>
              <a:gd name="connsiteY84" fmla="*/ 3926958 h 6776484"/>
              <a:gd name="connsiteX85" fmla="*/ 63796 w 3218121"/>
              <a:gd name="connsiteY85" fmla="*/ 3990754 h 6776484"/>
              <a:gd name="connsiteX86" fmla="*/ 49619 w 3218121"/>
              <a:gd name="connsiteY86" fmla="*/ 4019107 h 6776484"/>
              <a:gd name="connsiteX87" fmla="*/ 14177 w 3218121"/>
              <a:gd name="connsiteY87" fmla="*/ 4061637 h 6776484"/>
              <a:gd name="connsiteX88" fmla="*/ 21265 w 3218121"/>
              <a:gd name="connsiteY88" fmla="*/ 4182140 h 6776484"/>
              <a:gd name="connsiteX89" fmla="*/ 28354 w 3218121"/>
              <a:gd name="connsiteY89" fmla="*/ 4260112 h 6776484"/>
              <a:gd name="connsiteX90" fmla="*/ 35442 w 3218121"/>
              <a:gd name="connsiteY90" fmla="*/ 4281377 h 6776484"/>
              <a:gd name="connsiteX91" fmla="*/ 42531 w 3218121"/>
              <a:gd name="connsiteY91" fmla="*/ 4316819 h 6776484"/>
              <a:gd name="connsiteX92" fmla="*/ 49619 w 3218121"/>
              <a:gd name="connsiteY92" fmla="*/ 4338084 h 6776484"/>
              <a:gd name="connsiteX93" fmla="*/ 77972 w 3218121"/>
              <a:gd name="connsiteY93" fmla="*/ 4458586 h 6776484"/>
              <a:gd name="connsiteX94" fmla="*/ 113414 w 3218121"/>
              <a:gd name="connsiteY94" fmla="*/ 4529470 h 6776484"/>
              <a:gd name="connsiteX95" fmla="*/ 134679 w 3218121"/>
              <a:gd name="connsiteY95" fmla="*/ 4579089 h 6776484"/>
              <a:gd name="connsiteX96" fmla="*/ 163033 w 3218121"/>
              <a:gd name="connsiteY96" fmla="*/ 4635796 h 6776484"/>
              <a:gd name="connsiteX97" fmla="*/ 177210 w 3218121"/>
              <a:gd name="connsiteY97" fmla="*/ 4678326 h 6776484"/>
              <a:gd name="connsiteX98" fmla="*/ 205563 w 3218121"/>
              <a:gd name="connsiteY98" fmla="*/ 4735033 h 6776484"/>
              <a:gd name="connsiteX99" fmla="*/ 233917 w 3218121"/>
              <a:gd name="connsiteY99" fmla="*/ 4841358 h 6776484"/>
              <a:gd name="connsiteX100" fmla="*/ 255182 w 3218121"/>
              <a:gd name="connsiteY100" fmla="*/ 4848447 h 6776484"/>
              <a:gd name="connsiteX101" fmla="*/ 283535 w 3218121"/>
              <a:gd name="connsiteY101" fmla="*/ 4862624 h 6776484"/>
              <a:gd name="connsiteX102" fmla="*/ 290624 w 3218121"/>
              <a:gd name="connsiteY102" fmla="*/ 4834270 h 6776484"/>
              <a:gd name="connsiteX103" fmla="*/ 311889 w 3218121"/>
              <a:gd name="connsiteY103" fmla="*/ 4848447 h 6776484"/>
              <a:gd name="connsiteX104" fmla="*/ 347331 w 3218121"/>
              <a:gd name="connsiteY104" fmla="*/ 4933507 h 6776484"/>
              <a:gd name="connsiteX105" fmla="*/ 354419 w 3218121"/>
              <a:gd name="connsiteY105" fmla="*/ 4961861 h 6776484"/>
              <a:gd name="connsiteX106" fmla="*/ 389861 w 3218121"/>
              <a:gd name="connsiteY106" fmla="*/ 5082363 h 6776484"/>
              <a:gd name="connsiteX107" fmla="*/ 418214 w 3218121"/>
              <a:gd name="connsiteY107" fmla="*/ 5224130 h 6776484"/>
              <a:gd name="connsiteX108" fmla="*/ 432391 w 3218121"/>
              <a:gd name="connsiteY108" fmla="*/ 5287926 h 6776484"/>
              <a:gd name="connsiteX109" fmla="*/ 496186 w 3218121"/>
              <a:gd name="connsiteY109" fmla="*/ 5422605 h 6776484"/>
              <a:gd name="connsiteX110" fmla="*/ 517452 w 3218121"/>
              <a:gd name="connsiteY110" fmla="*/ 5458047 h 6776484"/>
              <a:gd name="connsiteX111" fmla="*/ 900224 w 3218121"/>
              <a:gd name="connsiteY111" fmla="*/ 5606903 h 6776484"/>
              <a:gd name="connsiteX112" fmla="*/ 964019 w 3218121"/>
              <a:gd name="connsiteY112" fmla="*/ 5635256 h 6776484"/>
              <a:gd name="connsiteX113" fmla="*/ 1077433 w 3218121"/>
              <a:gd name="connsiteY113" fmla="*/ 5798289 h 6776484"/>
              <a:gd name="connsiteX114" fmla="*/ 1098698 w 3218121"/>
              <a:gd name="connsiteY114" fmla="*/ 5826642 h 6776484"/>
              <a:gd name="connsiteX115" fmla="*/ 1112875 w 3218121"/>
              <a:gd name="connsiteY115" fmla="*/ 5854996 h 6776484"/>
              <a:gd name="connsiteX116" fmla="*/ 1254642 w 3218121"/>
              <a:gd name="connsiteY116" fmla="*/ 5982586 h 6776484"/>
              <a:gd name="connsiteX117" fmla="*/ 1488558 w 3218121"/>
              <a:gd name="connsiteY117" fmla="*/ 5932968 h 6776484"/>
              <a:gd name="connsiteX118" fmla="*/ 1552354 w 3218121"/>
              <a:gd name="connsiteY118" fmla="*/ 5940056 h 6776484"/>
              <a:gd name="connsiteX119" fmla="*/ 1630326 w 3218121"/>
              <a:gd name="connsiteY119" fmla="*/ 6018028 h 6776484"/>
              <a:gd name="connsiteX120" fmla="*/ 1701210 w 3218121"/>
              <a:gd name="connsiteY120" fmla="*/ 6152707 h 6776484"/>
              <a:gd name="connsiteX121" fmla="*/ 1814624 w 3218121"/>
              <a:gd name="connsiteY121" fmla="*/ 6280298 h 6776484"/>
              <a:gd name="connsiteX122" fmla="*/ 2041452 w 3218121"/>
              <a:gd name="connsiteY122" fmla="*/ 6195237 h 6776484"/>
              <a:gd name="connsiteX123" fmla="*/ 2069805 w 3218121"/>
              <a:gd name="connsiteY123" fmla="*/ 6181061 h 6776484"/>
              <a:gd name="connsiteX124" fmla="*/ 2239926 w 3218121"/>
              <a:gd name="connsiteY124" fmla="*/ 6195237 h 6776484"/>
              <a:gd name="connsiteX125" fmla="*/ 2296633 w 3218121"/>
              <a:gd name="connsiteY125" fmla="*/ 6294475 h 6776484"/>
              <a:gd name="connsiteX126" fmla="*/ 2317898 w 3218121"/>
              <a:gd name="connsiteY126" fmla="*/ 6322828 h 6776484"/>
              <a:gd name="connsiteX127" fmla="*/ 2445489 w 3218121"/>
              <a:gd name="connsiteY127" fmla="*/ 6351182 h 6776484"/>
              <a:gd name="connsiteX128" fmla="*/ 2686493 w 3218121"/>
              <a:gd name="connsiteY128" fmla="*/ 6521303 h 6776484"/>
              <a:gd name="connsiteX129" fmla="*/ 2785731 w 3218121"/>
              <a:gd name="connsiteY129" fmla="*/ 6599275 h 6776484"/>
              <a:gd name="connsiteX130" fmla="*/ 3133061 w 3218121"/>
              <a:gd name="connsiteY130" fmla="*/ 6748130 h 6776484"/>
              <a:gd name="connsiteX131" fmla="*/ 3218121 w 3218121"/>
              <a:gd name="connsiteY131" fmla="*/ 6776484 h 677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218121" h="6776484">
                <a:moveTo>
                  <a:pt x="1020726" y="0"/>
                </a:moveTo>
                <a:cubicBezTo>
                  <a:pt x="1026287" y="16681"/>
                  <a:pt x="1041991" y="57931"/>
                  <a:pt x="1041991" y="77972"/>
                </a:cubicBezTo>
                <a:cubicBezTo>
                  <a:pt x="1041991" y="97021"/>
                  <a:pt x="1043422" y="117641"/>
                  <a:pt x="1034903" y="134679"/>
                </a:cubicBezTo>
                <a:cubicBezTo>
                  <a:pt x="1030177" y="144130"/>
                  <a:pt x="1015676" y="143532"/>
                  <a:pt x="1006549" y="148856"/>
                </a:cubicBezTo>
                <a:cubicBezTo>
                  <a:pt x="987295" y="160088"/>
                  <a:pt x="968744" y="172484"/>
                  <a:pt x="949842" y="184298"/>
                </a:cubicBezTo>
                <a:cubicBezTo>
                  <a:pt x="954568" y="191386"/>
                  <a:pt x="957474" y="200109"/>
                  <a:pt x="964019" y="205563"/>
                </a:cubicBezTo>
                <a:cubicBezTo>
                  <a:pt x="972136" y="212328"/>
                  <a:pt x="983774" y="213598"/>
                  <a:pt x="992372" y="219740"/>
                </a:cubicBezTo>
                <a:cubicBezTo>
                  <a:pt x="1000529" y="225567"/>
                  <a:pt x="1006549" y="233917"/>
                  <a:pt x="1013638" y="241005"/>
                </a:cubicBezTo>
                <a:cubicBezTo>
                  <a:pt x="1018363" y="250456"/>
                  <a:pt x="1026937" y="258828"/>
                  <a:pt x="1027814" y="269358"/>
                </a:cubicBezTo>
                <a:cubicBezTo>
                  <a:pt x="1029396" y="288342"/>
                  <a:pt x="1029245" y="309027"/>
                  <a:pt x="1020726" y="326065"/>
                </a:cubicBezTo>
                <a:cubicBezTo>
                  <a:pt x="1016000" y="335516"/>
                  <a:pt x="1001547" y="334999"/>
                  <a:pt x="992372" y="340242"/>
                </a:cubicBezTo>
                <a:cubicBezTo>
                  <a:pt x="938665" y="370932"/>
                  <a:pt x="1008883" y="351271"/>
                  <a:pt x="886047" y="361507"/>
                </a:cubicBezTo>
                <a:cubicBezTo>
                  <a:pt x="881321" y="378047"/>
                  <a:pt x="871870" y="393924"/>
                  <a:pt x="871870" y="411126"/>
                </a:cubicBezTo>
                <a:cubicBezTo>
                  <a:pt x="871870" y="442204"/>
                  <a:pt x="880646" y="472670"/>
                  <a:pt x="886047" y="503275"/>
                </a:cubicBezTo>
                <a:cubicBezTo>
                  <a:pt x="890065" y="526043"/>
                  <a:pt x="900323" y="553192"/>
                  <a:pt x="907312" y="574158"/>
                </a:cubicBezTo>
                <a:cubicBezTo>
                  <a:pt x="909675" y="595423"/>
                  <a:pt x="904831" y="618817"/>
                  <a:pt x="914400" y="637954"/>
                </a:cubicBezTo>
                <a:cubicBezTo>
                  <a:pt x="918757" y="646668"/>
                  <a:pt x="935865" y="638153"/>
                  <a:pt x="942754" y="645042"/>
                </a:cubicBezTo>
                <a:cubicBezTo>
                  <a:pt x="949643" y="651931"/>
                  <a:pt x="947479" y="663945"/>
                  <a:pt x="949842" y="673396"/>
                </a:cubicBezTo>
                <a:cubicBezTo>
                  <a:pt x="949220" y="677128"/>
                  <a:pt x="940772" y="734795"/>
                  <a:pt x="935665" y="744279"/>
                </a:cubicBezTo>
                <a:cubicBezTo>
                  <a:pt x="923548" y="766782"/>
                  <a:pt x="904565" y="785215"/>
                  <a:pt x="893135" y="808075"/>
                </a:cubicBezTo>
                <a:cubicBezTo>
                  <a:pt x="861441" y="871465"/>
                  <a:pt x="884831" y="858099"/>
                  <a:pt x="843517" y="871870"/>
                </a:cubicBezTo>
                <a:cubicBezTo>
                  <a:pt x="829340" y="857693"/>
                  <a:pt x="811750" y="846255"/>
                  <a:pt x="800986" y="829340"/>
                </a:cubicBezTo>
                <a:cubicBezTo>
                  <a:pt x="777349" y="792196"/>
                  <a:pt x="819260" y="782702"/>
                  <a:pt x="765545" y="751368"/>
                </a:cubicBezTo>
                <a:cubicBezTo>
                  <a:pt x="749091" y="741769"/>
                  <a:pt x="727740" y="746642"/>
                  <a:pt x="708838" y="744279"/>
                </a:cubicBezTo>
                <a:cubicBezTo>
                  <a:pt x="704112" y="760819"/>
                  <a:pt x="702354" y="778513"/>
                  <a:pt x="694661" y="793898"/>
                </a:cubicBezTo>
                <a:cubicBezTo>
                  <a:pt x="672775" y="837669"/>
                  <a:pt x="667597" y="820962"/>
                  <a:pt x="637954" y="850605"/>
                </a:cubicBezTo>
                <a:cubicBezTo>
                  <a:pt x="631930" y="856629"/>
                  <a:pt x="629801" y="865846"/>
                  <a:pt x="623777" y="871870"/>
                </a:cubicBezTo>
                <a:cubicBezTo>
                  <a:pt x="601299" y="894347"/>
                  <a:pt x="576521" y="914400"/>
                  <a:pt x="552893" y="935665"/>
                </a:cubicBezTo>
                <a:cubicBezTo>
                  <a:pt x="550530" y="942753"/>
                  <a:pt x="545805" y="949458"/>
                  <a:pt x="545805" y="956930"/>
                </a:cubicBezTo>
                <a:cubicBezTo>
                  <a:pt x="545805" y="968978"/>
                  <a:pt x="549431" y="980832"/>
                  <a:pt x="552893" y="992372"/>
                </a:cubicBezTo>
                <a:cubicBezTo>
                  <a:pt x="562351" y="1023900"/>
                  <a:pt x="565289" y="1025143"/>
                  <a:pt x="581247" y="1049079"/>
                </a:cubicBezTo>
                <a:cubicBezTo>
                  <a:pt x="583610" y="1058530"/>
                  <a:pt x="585659" y="1068066"/>
                  <a:pt x="588335" y="1077433"/>
                </a:cubicBezTo>
                <a:cubicBezTo>
                  <a:pt x="598399" y="1112658"/>
                  <a:pt x="595305" y="1087291"/>
                  <a:pt x="602512" y="1134140"/>
                </a:cubicBezTo>
                <a:cubicBezTo>
                  <a:pt x="613756" y="1207233"/>
                  <a:pt x="608167" y="1200608"/>
                  <a:pt x="616689" y="1290084"/>
                </a:cubicBezTo>
                <a:cubicBezTo>
                  <a:pt x="618273" y="1306716"/>
                  <a:pt x="621414" y="1323163"/>
                  <a:pt x="623777" y="1339703"/>
                </a:cubicBezTo>
                <a:cubicBezTo>
                  <a:pt x="621521" y="1364523"/>
                  <a:pt x="621401" y="1431873"/>
                  <a:pt x="602512" y="1460205"/>
                </a:cubicBezTo>
                <a:cubicBezTo>
                  <a:pt x="597786" y="1467293"/>
                  <a:pt x="592145" y="1473850"/>
                  <a:pt x="588335" y="1481470"/>
                </a:cubicBezTo>
                <a:cubicBezTo>
                  <a:pt x="582645" y="1492851"/>
                  <a:pt x="578182" y="1504841"/>
                  <a:pt x="574158" y="1516912"/>
                </a:cubicBezTo>
                <a:cubicBezTo>
                  <a:pt x="571077" y="1526154"/>
                  <a:pt x="571903" y="1536807"/>
                  <a:pt x="567070" y="1545265"/>
                </a:cubicBezTo>
                <a:cubicBezTo>
                  <a:pt x="562097" y="1553969"/>
                  <a:pt x="553962" y="1560703"/>
                  <a:pt x="545805" y="1566530"/>
                </a:cubicBezTo>
                <a:cubicBezTo>
                  <a:pt x="520736" y="1584436"/>
                  <a:pt x="497956" y="1609694"/>
                  <a:pt x="467833" y="1616149"/>
                </a:cubicBezTo>
                <a:cubicBezTo>
                  <a:pt x="348856" y="1641644"/>
                  <a:pt x="400272" y="1625536"/>
                  <a:pt x="311889" y="1658679"/>
                </a:cubicBezTo>
                <a:cubicBezTo>
                  <a:pt x="297712" y="1670493"/>
                  <a:pt x="286222" y="1686626"/>
                  <a:pt x="269358" y="1694121"/>
                </a:cubicBezTo>
                <a:cubicBezTo>
                  <a:pt x="242651" y="1705991"/>
                  <a:pt x="184298" y="1715386"/>
                  <a:pt x="184298" y="1715386"/>
                </a:cubicBezTo>
                <a:cubicBezTo>
                  <a:pt x="162580" y="1823981"/>
                  <a:pt x="190805" y="1673125"/>
                  <a:pt x="170121" y="1935126"/>
                </a:cubicBezTo>
                <a:cubicBezTo>
                  <a:pt x="167859" y="1963781"/>
                  <a:pt x="160670" y="1991833"/>
                  <a:pt x="155945" y="2020186"/>
                </a:cubicBezTo>
                <a:cubicBezTo>
                  <a:pt x="125229" y="2017823"/>
                  <a:pt x="93784" y="2006042"/>
                  <a:pt x="63796" y="2013098"/>
                </a:cubicBezTo>
                <a:cubicBezTo>
                  <a:pt x="49069" y="2016563"/>
                  <a:pt x="39491" y="2033963"/>
                  <a:pt x="35442" y="2048540"/>
                </a:cubicBezTo>
                <a:cubicBezTo>
                  <a:pt x="27197" y="2078223"/>
                  <a:pt x="33419" y="2110301"/>
                  <a:pt x="28354" y="2140689"/>
                </a:cubicBezTo>
                <a:cubicBezTo>
                  <a:pt x="24501" y="2163807"/>
                  <a:pt x="12204" y="2179090"/>
                  <a:pt x="0" y="2197396"/>
                </a:cubicBezTo>
                <a:cubicBezTo>
                  <a:pt x="20575" y="2259115"/>
                  <a:pt x="-4095" y="2206500"/>
                  <a:pt x="127591" y="2232837"/>
                </a:cubicBezTo>
                <a:cubicBezTo>
                  <a:pt x="147387" y="2236796"/>
                  <a:pt x="165326" y="2247204"/>
                  <a:pt x="184298" y="2254103"/>
                </a:cubicBezTo>
                <a:cubicBezTo>
                  <a:pt x="191320" y="2256656"/>
                  <a:pt x="198475" y="2258828"/>
                  <a:pt x="205563" y="2261191"/>
                </a:cubicBezTo>
                <a:cubicBezTo>
                  <a:pt x="237461" y="2309037"/>
                  <a:pt x="199656" y="2258237"/>
                  <a:pt x="241005" y="2296633"/>
                </a:cubicBezTo>
                <a:cubicBezTo>
                  <a:pt x="366898" y="2413534"/>
                  <a:pt x="265316" y="2343942"/>
                  <a:pt x="418214" y="2431312"/>
                </a:cubicBezTo>
                <a:cubicBezTo>
                  <a:pt x="425302" y="2447851"/>
                  <a:pt x="430412" y="2465387"/>
                  <a:pt x="439479" y="2480930"/>
                </a:cubicBezTo>
                <a:cubicBezTo>
                  <a:pt x="482838" y="2555259"/>
                  <a:pt x="451255" y="2480539"/>
                  <a:pt x="496186" y="2544726"/>
                </a:cubicBezTo>
                <a:cubicBezTo>
                  <a:pt x="540067" y="2607412"/>
                  <a:pt x="494157" y="2571726"/>
                  <a:pt x="538717" y="2601433"/>
                </a:cubicBezTo>
                <a:cubicBezTo>
                  <a:pt x="571220" y="2666441"/>
                  <a:pt x="528257" y="2587985"/>
                  <a:pt x="588335" y="2665228"/>
                </a:cubicBezTo>
                <a:cubicBezTo>
                  <a:pt x="594822" y="2673569"/>
                  <a:pt x="596172" y="2685128"/>
                  <a:pt x="602512" y="2693582"/>
                </a:cubicBezTo>
                <a:cubicBezTo>
                  <a:pt x="610531" y="2704275"/>
                  <a:pt x="622659" y="2711385"/>
                  <a:pt x="630865" y="2721935"/>
                </a:cubicBezTo>
                <a:cubicBezTo>
                  <a:pt x="639324" y="2732810"/>
                  <a:pt x="644488" y="2745914"/>
                  <a:pt x="652131" y="2757377"/>
                </a:cubicBezTo>
                <a:cubicBezTo>
                  <a:pt x="658684" y="2767207"/>
                  <a:pt x="666621" y="2776052"/>
                  <a:pt x="673396" y="2785730"/>
                </a:cubicBezTo>
                <a:cubicBezTo>
                  <a:pt x="683167" y="2799689"/>
                  <a:pt x="691728" y="2814481"/>
                  <a:pt x="701749" y="2828261"/>
                </a:cubicBezTo>
                <a:cubicBezTo>
                  <a:pt x="710648" y="2840497"/>
                  <a:pt x="720052" y="2852395"/>
                  <a:pt x="730103" y="2863703"/>
                </a:cubicBezTo>
                <a:cubicBezTo>
                  <a:pt x="738983" y="2873693"/>
                  <a:pt x="751042" y="2880935"/>
                  <a:pt x="758456" y="2892056"/>
                </a:cubicBezTo>
                <a:cubicBezTo>
                  <a:pt x="778326" y="2921861"/>
                  <a:pt x="802882" y="2988944"/>
                  <a:pt x="815163" y="3019647"/>
                </a:cubicBezTo>
                <a:cubicBezTo>
                  <a:pt x="825291" y="3044967"/>
                  <a:pt x="830271" y="3060261"/>
                  <a:pt x="843517" y="3083442"/>
                </a:cubicBezTo>
                <a:cubicBezTo>
                  <a:pt x="847744" y="3090839"/>
                  <a:pt x="853883" y="3097087"/>
                  <a:pt x="857693" y="3104707"/>
                </a:cubicBezTo>
                <a:cubicBezTo>
                  <a:pt x="861035" y="3111390"/>
                  <a:pt x="861839" y="3119104"/>
                  <a:pt x="864782" y="3125972"/>
                </a:cubicBezTo>
                <a:cubicBezTo>
                  <a:pt x="868944" y="3135684"/>
                  <a:pt x="874233" y="3144875"/>
                  <a:pt x="878958" y="3154326"/>
                </a:cubicBezTo>
                <a:cubicBezTo>
                  <a:pt x="874233" y="3170865"/>
                  <a:pt x="874899" y="3190033"/>
                  <a:pt x="864782" y="3203944"/>
                </a:cubicBezTo>
                <a:cubicBezTo>
                  <a:pt x="854761" y="3217724"/>
                  <a:pt x="836210" y="3222527"/>
                  <a:pt x="822252" y="3232298"/>
                </a:cubicBezTo>
                <a:cubicBezTo>
                  <a:pt x="812574" y="3239073"/>
                  <a:pt x="804465" y="3248280"/>
                  <a:pt x="793898" y="3253563"/>
                </a:cubicBezTo>
                <a:cubicBezTo>
                  <a:pt x="785185" y="3257920"/>
                  <a:pt x="774856" y="3257786"/>
                  <a:pt x="765545" y="3260651"/>
                </a:cubicBezTo>
                <a:cubicBezTo>
                  <a:pt x="744121" y="3267243"/>
                  <a:pt x="723014" y="3274828"/>
                  <a:pt x="701749" y="3281917"/>
                </a:cubicBezTo>
                <a:cubicBezTo>
                  <a:pt x="681513" y="3306200"/>
                  <a:pt x="652784" y="3334072"/>
                  <a:pt x="645042" y="3366977"/>
                </a:cubicBezTo>
                <a:cubicBezTo>
                  <a:pt x="641780" y="3380841"/>
                  <a:pt x="637140" y="3479695"/>
                  <a:pt x="630865" y="3501656"/>
                </a:cubicBezTo>
                <a:cubicBezTo>
                  <a:pt x="626511" y="3516896"/>
                  <a:pt x="615696" y="3529555"/>
                  <a:pt x="609600" y="3544186"/>
                </a:cubicBezTo>
                <a:cubicBezTo>
                  <a:pt x="603853" y="3557980"/>
                  <a:pt x="603713" y="3574283"/>
                  <a:pt x="595424" y="3586717"/>
                </a:cubicBezTo>
                <a:cubicBezTo>
                  <a:pt x="541658" y="3667364"/>
                  <a:pt x="594948" y="3593454"/>
                  <a:pt x="531628" y="3664689"/>
                </a:cubicBezTo>
                <a:cubicBezTo>
                  <a:pt x="503601" y="3696219"/>
                  <a:pt x="514103" y="3699098"/>
                  <a:pt x="474921" y="3728484"/>
                </a:cubicBezTo>
                <a:cubicBezTo>
                  <a:pt x="245472" y="3900572"/>
                  <a:pt x="524692" y="3682520"/>
                  <a:pt x="333154" y="3806456"/>
                </a:cubicBezTo>
                <a:cubicBezTo>
                  <a:pt x="143344" y="3929274"/>
                  <a:pt x="400984" y="3790827"/>
                  <a:pt x="219740" y="3891517"/>
                </a:cubicBezTo>
                <a:cubicBezTo>
                  <a:pt x="196648" y="3904346"/>
                  <a:pt x="171143" y="3912775"/>
                  <a:pt x="148856" y="3926958"/>
                </a:cubicBezTo>
                <a:cubicBezTo>
                  <a:pt x="118955" y="3945986"/>
                  <a:pt x="63796" y="3990754"/>
                  <a:pt x="63796" y="3990754"/>
                </a:cubicBezTo>
                <a:cubicBezTo>
                  <a:pt x="59070" y="4000205"/>
                  <a:pt x="55679" y="4010451"/>
                  <a:pt x="49619" y="4019107"/>
                </a:cubicBezTo>
                <a:cubicBezTo>
                  <a:pt x="39036" y="4034225"/>
                  <a:pt x="17339" y="4043456"/>
                  <a:pt x="14177" y="4061637"/>
                </a:cubicBezTo>
                <a:cubicBezTo>
                  <a:pt x="7283" y="4101279"/>
                  <a:pt x="18398" y="4142005"/>
                  <a:pt x="21265" y="4182140"/>
                </a:cubicBezTo>
                <a:cubicBezTo>
                  <a:pt x="23124" y="4208172"/>
                  <a:pt x="24663" y="4234276"/>
                  <a:pt x="28354" y="4260112"/>
                </a:cubicBezTo>
                <a:cubicBezTo>
                  <a:pt x="29411" y="4267509"/>
                  <a:pt x="33630" y="4274128"/>
                  <a:pt x="35442" y="4281377"/>
                </a:cubicBezTo>
                <a:cubicBezTo>
                  <a:pt x="38364" y="4293065"/>
                  <a:pt x="39609" y="4305131"/>
                  <a:pt x="42531" y="4316819"/>
                </a:cubicBezTo>
                <a:cubicBezTo>
                  <a:pt x="44343" y="4324068"/>
                  <a:pt x="47807" y="4330835"/>
                  <a:pt x="49619" y="4338084"/>
                </a:cubicBezTo>
                <a:cubicBezTo>
                  <a:pt x="52704" y="4350423"/>
                  <a:pt x="72215" y="4443781"/>
                  <a:pt x="77972" y="4458586"/>
                </a:cubicBezTo>
                <a:cubicBezTo>
                  <a:pt x="87547" y="4483207"/>
                  <a:pt x="103008" y="4505189"/>
                  <a:pt x="113414" y="4529470"/>
                </a:cubicBezTo>
                <a:cubicBezTo>
                  <a:pt x="120502" y="4546010"/>
                  <a:pt x="127069" y="4562783"/>
                  <a:pt x="134679" y="4579089"/>
                </a:cubicBezTo>
                <a:cubicBezTo>
                  <a:pt x="143616" y="4598240"/>
                  <a:pt x="156350" y="4615747"/>
                  <a:pt x="163033" y="4635796"/>
                </a:cubicBezTo>
                <a:cubicBezTo>
                  <a:pt x="167759" y="4649973"/>
                  <a:pt x="171026" y="4664722"/>
                  <a:pt x="177210" y="4678326"/>
                </a:cubicBezTo>
                <a:cubicBezTo>
                  <a:pt x="198036" y="4724144"/>
                  <a:pt x="196441" y="4698545"/>
                  <a:pt x="205563" y="4735033"/>
                </a:cubicBezTo>
                <a:cubicBezTo>
                  <a:pt x="207434" y="4742518"/>
                  <a:pt x="223517" y="4826798"/>
                  <a:pt x="233917" y="4841358"/>
                </a:cubicBezTo>
                <a:cubicBezTo>
                  <a:pt x="238260" y="4847438"/>
                  <a:pt x="248314" y="4845504"/>
                  <a:pt x="255182" y="4848447"/>
                </a:cubicBezTo>
                <a:cubicBezTo>
                  <a:pt x="264894" y="4852610"/>
                  <a:pt x="274084" y="4857898"/>
                  <a:pt x="283535" y="4862624"/>
                </a:cubicBezTo>
                <a:cubicBezTo>
                  <a:pt x="285898" y="4853173"/>
                  <a:pt x="281910" y="4838627"/>
                  <a:pt x="290624" y="4834270"/>
                </a:cubicBezTo>
                <a:cubicBezTo>
                  <a:pt x="298244" y="4830460"/>
                  <a:pt x="307662" y="4841050"/>
                  <a:pt x="311889" y="4848447"/>
                </a:cubicBezTo>
                <a:cubicBezTo>
                  <a:pt x="327129" y="4875116"/>
                  <a:pt x="336546" y="4904747"/>
                  <a:pt x="347331" y="4933507"/>
                </a:cubicBezTo>
                <a:cubicBezTo>
                  <a:pt x="350752" y="4942629"/>
                  <a:pt x="351743" y="4952494"/>
                  <a:pt x="354419" y="4961861"/>
                </a:cubicBezTo>
                <a:cubicBezTo>
                  <a:pt x="365921" y="5002119"/>
                  <a:pt x="378047" y="5042196"/>
                  <a:pt x="389861" y="5082363"/>
                </a:cubicBezTo>
                <a:cubicBezTo>
                  <a:pt x="425008" y="5345965"/>
                  <a:pt x="383895" y="5104012"/>
                  <a:pt x="418214" y="5224130"/>
                </a:cubicBezTo>
                <a:cubicBezTo>
                  <a:pt x="424198" y="5245076"/>
                  <a:pt x="424426" y="5267650"/>
                  <a:pt x="432391" y="5287926"/>
                </a:cubicBezTo>
                <a:cubicBezTo>
                  <a:pt x="450555" y="5334161"/>
                  <a:pt x="473971" y="5378175"/>
                  <a:pt x="496186" y="5422605"/>
                </a:cubicBezTo>
                <a:cubicBezTo>
                  <a:pt x="502348" y="5434928"/>
                  <a:pt x="504917" y="5452329"/>
                  <a:pt x="517452" y="5458047"/>
                </a:cubicBezTo>
                <a:cubicBezTo>
                  <a:pt x="642006" y="5514861"/>
                  <a:pt x="772977" y="5556408"/>
                  <a:pt x="900224" y="5606903"/>
                </a:cubicBezTo>
                <a:cubicBezTo>
                  <a:pt x="921854" y="5615486"/>
                  <a:pt x="942754" y="5625805"/>
                  <a:pt x="964019" y="5635256"/>
                </a:cubicBezTo>
                <a:cubicBezTo>
                  <a:pt x="1001824" y="5689600"/>
                  <a:pt x="1037712" y="5745329"/>
                  <a:pt x="1077433" y="5798289"/>
                </a:cubicBezTo>
                <a:cubicBezTo>
                  <a:pt x="1084521" y="5807740"/>
                  <a:pt x="1092437" y="5816624"/>
                  <a:pt x="1098698" y="5826642"/>
                </a:cubicBezTo>
                <a:cubicBezTo>
                  <a:pt x="1104298" y="5835603"/>
                  <a:pt x="1105829" y="5847121"/>
                  <a:pt x="1112875" y="5854996"/>
                </a:cubicBezTo>
                <a:cubicBezTo>
                  <a:pt x="1202563" y="5955236"/>
                  <a:pt x="1183472" y="5939884"/>
                  <a:pt x="1254642" y="5982586"/>
                </a:cubicBezTo>
                <a:cubicBezTo>
                  <a:pt x="1415931" y="5928824"/>
                  <a:pt x="1337501" y="5943038"/>
                  <a:pt x="1488558" y="5932968"/>
                </a:cubicBezTo>
                <a:cubicBezTo>
                  <a:pt x="1509823" y="5935331"/>
                  <a:pt x="1531680" y="5934543"/>
                  <a:pt x="1552354" y="5940056"/>
                </a:cubicBezTo>
                <a:cubicBezTo>
                  <a:pt x="1601249" y="5953094"/>
                  <a:pt x="1605571" y="5973469"/>
                  <a:pt x="1630326" y="6018028"/>
                </a:cubicBezTo>
                <a:cubicBezTo>
                  <a:pt x="1654963" y="6062375"/>
                  <a:pt x="1675648" y="6108886"/>
                  <a:pt x="1701210" y="6152707"/>
                </a:cubicBezTo>
                <a:cubicBezTo>
                  <a:pt x="1776305" y="6281441"/>
                  <a:pt x="1734641" y="6264302"/>
                  <a:pt x="1814624" y="6280298"/>
                </a:cubicBezTo>
                <a:lnTo>
                  <a:pt x="2041452" y="6195237"/>
                </a:lnTo>
                <a:cubicBezTo>
                  <a:pt x="2051300" y="6191407"/>
                  <a:pt x="2059239" y="6181061"/>
                  <a:pt x="2069805" y="6181061"/>
                </a:cubicBezTo>
                <a:cubicBezTo>
                  <a:pt x="2126709" y="6181061"/>
                  <a:pt x="2183219" y="6190512"/>
                  <a:pt x="2239926" y="6195237"/>
                </a:cubicBezTo>
                <a:cubicBezTo>
                  <a:pt x="2261827" y="6239038"/>
                  <a:pt x="2260659" y="6238516"/>
                  <a:pt x="2296633" y="6294475"/>
                </a:cubicBezTo>
                <a:cubicBezTo>
                  <a:pt x="2303021" y="6304413"/>
                  <a:pt x="2306858" y="6318622"/>
                  <a:pt x="2317898" y="6322828"/>
                </a:cubicBezTo>
                <a:cubicBezTo>
                  <a:pt x="2358612" y="6338338"/>
                  <a:pt x="2402959" y="6341731"/>
                  <a:pt x="2445489" y="6351182"/>
                </a:cubicBezTo>
                <a:cubicBezTo>
                  <a:pt x="2525824" y="6407889"/>
                  <a:pt x="2609172" y="6460551"/>
                  <a:pt x="2686493" y="6521303"/>
                </a:cubicBezTo>
                <a:cubicBezTo>
                  <a:pt x="2719572" y="6547294"/>
                  <a:pt x="2748224" y="6580224"/>
                  <a:pt x="2785731" y="6599275"/>
                </a:cubicBezTo>
                <a:cubicBezTo>
                  <a:pt x="2898035" y="6656318"/>
                  <a:pt x="3013564" y="6708297"/>
                  <a:pt x="3133061" y="6748130"/>
                </a:cubicBezTo>
                <a:lnTo>
                  <a:pt x="3218121" y="6776484"/>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手繪多邊形: 圖案 11">
            <a:extLst>
              <a:ext uri="{FF2B5EF4-FFF2-40B4-BE49-F238E27FC236}">
                <a16:creationId xmlns:a16="http://schemas.microsoft.com/office/drawing/2014/main" id="{32B529F7-5A92-4B1A-BE62-58C15D0002BD}"/>
              </a:ext>
            </a:extLst>
          </p:cNvPr>
          <p:cNvSpPr/>
          <p:nvPr/>
        </p:nvSpPr>
        <p:spPr>
          <a:xfrm>
            <a:off x="7088" y="3452037"/>
            <a:ext cx="7868116" cy="1956391"/>
          </a:xfrm>
          <a:custGeom>
            <a:avLst/>
            <a:gdLst>
              <a:gd name="connsiteX0" fmla="*/ 0 w 7868116"/>
              <a:gd name="connsiteY0" fmla="*/ 1878419 h 1956391"/>
              <a:gd name="connsiteX1" fmla="*/ 439479 w 7868116"/>
              <a:gd name="connsiteY1" fmla="*/ 1878419 h 1956391"/>
              <a:gd name="connsiteX2" fmla="*/ 694661 w 7868116"/>
              <a:gd name="connsiteY2" fmla="*/ 1857154 h 1956391"/>
              <a:gd name="connsiteX3" fmla="*/ 1275907 w 7868116"/>
              <a:gd name="connsiteY3" fmla="*/ 1920949 h 1956391"/>
              <a:gd name="connsiteX4" fmla="*/ 1587796 w 7868116"/>
              <a:gd name="connsiteY4" fmla="*/ 1956391 h 1956391"/>
              <a:gd name="connsiteX5" fmla="*/ 1906772 w 7868116"/>
              <a:gd name="connsiteY5" fmla="*/ 1949303 h 1956391"/>
              <a:gd name="connsiteX6" fmla="*/ 2686493 w 7868116"/>
              <a:gd name="connsiteY6" fmla="*/ 1935126 h 1956391"/>
              <a:gd name="connsiteX7" fmla="*/ 2799907 w 7868116"/>
              <a:gd name="connsiteY7" fmla="*/ 1920949 h 1956391"/>
              <a:gd name="connsiteX8" fmla="*/ 2863703 w 7868116"/>
              <a:gd name="connsiteY8" fmla="*/ 1913861 h 1956391"/>
              <a:gd name="connsiteX9" fmla="*/ 2984205 w 7868116"/>
              <a:gd name="connsiteY9" fmla="*/ 1857154 h 1956391"/>
              <a:gd name="connsiteX10" fmla="*/ 3055089 w 7868116"/>
              <a:gd name="connsiteY10" fmla="*/ 1814623 h 1956391"/>
              <a:gd name="connsiteX11" fmla="*/ 3104707 w 7868116"/>
              <a:gd name="connsiteY11" fmla="*/ 1772093 h 1956391"/>
              <a:gd name="connsiteX12" fmla="*/ 3140149 w 7868116"/>
              <a:gd name="connsiteY12" fmla="*/ 1743740 h 1956391"/>
              <a:gd name="connsiteX13" fmla="*/ 3218121 w 7868116"/>
              <a:gd name="connsiteY13" fmla="*/ 1665768 h 1956391"/>
              <a:gd name="connsiteX14" fmla="*/ 3246475 w 7868116"/>
              <a:gd name="connsiteY14" fmla="*/ 1630326 h 1956391"/>
              <a:gd name="connsiteX15" fmla="*/ 3274828 w 7868116"/>
              <a:gd name="connsiteY15" fmla="*/ 1601972 h 1956391"/>
              <a:gd name="connsiteX16" fmla="*/ 3296093 w 7868116"/>
              <a:gd name="connsiteY16" fmla="*/ 1573619 h 1956391"/>
              <a:gd name="connsiteX17" fmla="*/ 3331535 w 7868116"/>
              <a:gd name="connsiteY17" fmla="*/ 1545265 h 1956391"/>
              <a:gd name="connsiteX18" fmla="*/ 3366977 w 7868116"/>
              <a:gd name="connsiteY18" fmla="*/ 1502735 h 1956391"/>
              <a:gd name="connsiteX19" fmla="*/ 3430772 w 7868116"/>
              <a:gd name="connsiteY19" fmla="*/ 1431851 h 1956391"/>
              <a:gd name="connsiteX20" fmla="*/ 3437861 w 7868116"/>
              <a:gd name="connsiteY20" fmla="*/ 1403498 h 1956391"/>
              <a:gd name="connsiteX21" fmla="*/ 3487479 w 7868116"/>
              <a:gd name="connsiteY21" fmla="*/ 1339703 h 1956391"/>
              <a:gd name="connsiteX22" fmla="*/ 3572540 w 7868116"/>
              <a:gd name="connsiteY22" fmla="*/ 1205023 h 1956391"/>
              <a:gd name="connsiteX23" fmla="*/ 3586717 w 7868116"/>
              <a:gd name="connsiteY23" fmla="*/ 1183758 h 1956391"/>
              <a:gd name="connsiteX24" fmla="*/ 3607982 w 7868116"/>
              <a:gd name="connsiteY24" fmla="*/ 1148316 h 1956391"/>
              <a:gd name="connsiteX25" fmla="*/ 3664689 w 7868116"/>
              <a:gd name="connsiteY25" fmla="*/ 1077433 h 1956391"/>
              <a:gd name="connsiteX26" fmla="*/ 3678865 w 7868116"/>
              <a:gd name="connsiteY26" fmla="*/ 1049079 h 1956391"/>
              <a:gd name="connsiteX27" fmla="*/ 3848986 w 7868116"/>
              <a:gd name="connsiteY27" fmla="*/ 914400 h 1956391"/>
              <a:gd name="connsiteX28" fmla="*/ 3891517 w 7868116"/>
              <a:gd name="connsiteY28" fmla="*/ 878958 h 1956391"/>
              <a:gd name="connsiteX29" fmla="*/ 4019107 w 7868116"/>
              <a:gd name="connsiteY29" fmla="*/ 829340 h 1956391"/>
              <a:gd name="connsiteX30" fmla="*/ 4068726 w 7868116"/>
              <a:gd name="connsiteY30" fmla="*/ 808075 h 1956391"/>
              <a:gd name="connsiteX31" fmla="*/ 4097079 w 7868116"/>
              <a:gd name="connsiteY31" fmla="*/ 800986 h 1956391"/>
              <a:gd name="connsiteX32" fmla="*/ 4224670 w 7868116"/>
              <a:gd name="connsiteY32" fmla="*/ 772633 h 1956391"/>
              <a:gd name="connsiteX33" fmla="*/ 4253024 w 7868116"/>
              <a:gd name="connsiteY33" fmla="*/ 765544 h 1956391"/>
              <a:gd name="connsiteX34" fmla="*/ 4288465 w 7868116"/>
              <a:gd name="connsiteY34" fmla="*/ 758456 h 1956391"/>
              <a:gd name="connsiteX35" fmla="*/ 4366438 w 7868116"/>
              <a:gd name="connsiteY35" fmla="*/ 737191 h 1956391"/>
              <a:gd name="connsiteX36" fmla="*/ 4387703 w 7868116"/>
              <a:gd name="connsiteY36" fmla="*/ 730103 h 1956391"/>
              <a:gd name="connsiteX37" fmla="*/ 4451498 w 7868116"/>
              <a:gd name="connsiteY37" fmla="*/ 715926 h 1956391"/>
              <a:gd name="connsiteX38" fmla="*/ 4536559 w 7868116"/>
              <a:gd name="connsiteY38" fmla="*/ 701749 h 1956391"/>
              <a:gd name="connsiteX39" fmla="*/ 4628707 w 7868116"/>
              <a:gd name="connsiteY39" fmla="*/ 687572 h 1956391"/>
              <a:gd name="connsiteX40" fmla="*/ 4664149 w 7868116"/>
              <a:gd name="connsiteY40" fmla="*/ 680484 h 1956391"/>
              <a:gd name="connsiteX41" fmla="*/ 4727945 w 7868116"/>
              <a:gd name="connsiteY41" fmla="*/ 673396 h 1956391"/>
              <a:gd name="connsiteX42" fmla="*/ 4798828 w 7868116"/>
              <a:gd name="connsiteY42" fmla="*/ 659219 h 1956391"/>
              <a:gd name="connsiteX43" fmla="*/ 4961861 w 7868116"/>
              <a:gd name="connsiteY43" fmla="*/ 637954 h 1956391"/>
              <a:gd name="connsiteX44" fmla="*/ 4997303 w 7868116"/>
              <a:gd name="connsiteY44" fmla="*/ 630865 h 1956391"/>
              <a:gd name="connsiteX45" fmla="*/ 5224131 w 7868116"/>
              <a:gd name="connsiteY45" fmla="*/ 609600 h 1956391"/>
              <a:gd name="connsiteX46" fmla="*/ 5401340 w 7868116"/>
              <a:gd name="connsiteY46" fmla="*/ 581247 h 1956391"/>
              <a:gd name="connsiteX47" fmla="*/ 5436782 w 7868116"/>
              <a:gd name="connsiteY47" fmla="*/ 574158 h 1956391"/>
              <a:gd name="connsiteX48" fmla="*/ 5479312 w 7868116"/>
              <a:gd name="connsiteY48" fmla="*/ 567070 h 1956391"/>
              <a:gd name="connsiteX49" fmla="*/ 5691963 w 7868116"/>
              <a:gd name="connsiteY49" fmla="*/ 538716 h 1956391"/>
              <a:gd name="connsiteX50" fmla="*/ 5784112 w 7868116"/>
              <a:gd name="connsiteY50" fmla="*/ 517451 h 1956391"/>
              <a:gd name="connsiteX51" fmla="*/ 5869172 w 7868116"/>
              <a:gd name="connsiteY51" fmla="*/ 510363 h 1956391"/>
              <a:gd name="connsiteX52" fmla="*/ 5968410 w 7868116"/>
              <a:gd name="connsiteY52" fmla="*/ 496186 h 1956391"/>
              <a:gd name="connsiteX53" fmla="*/ 6152707 w 7868116"/>
              <a:gd name="connsiteY53" fmla="*/ 460744 h 1956391"/>
              <a:gd name="connsiteX54" fmla="*/ 6230679 w 7868116"/>
              <a:gd name="connsiteY54" fmla="*/ 453656 h 1956391"/>
              <a:gd name="connsiteX55" fmla="*/ 6365359 w 7868116"/>
              <a:gd name="connsiteY55" fmla="*/ 439479 h 1956391"/>
              <a:gd name="connsiteX56" fmla="*/ 6400800 w 7868116"/>
              <a:gd name="connsiteY56" fmla="*/ 432391 h 1956391"/>
              <a:gd name="connsiteX57" fmla="*/ 6492949 w 7868116"/>
              <a:gd name="connsiteY57" fmla="*/ 418214 h 1956391"/>
              <a:gd name="connsiteX58" fmla="*/ 6606363 w 7868116"/>
              <a:gd name="connsiteY58" fmla="*/ 404037 h 1956391"/>
              <a:gd name="connsiteX59" fmla="*/ 6776484 w 7868116"/>
              <a:gd name="connsiteY59" fmla="*/ 375684 h 1956391"/>
              <a:gd name="connsiteX60" fmla="*/ 6811926 w 7868116"/>
              <a:gd name="connsiteY60" fmla="*/ 368596 h 1956391"/>
              <a:gd name="connsiteX61" fmla="*/ 6932428 w 7868116"/>
              <a:gd name="connsiteY61" fmla="*/ 347330 h 1956391"/>
              <a:gd name="connsiteX62" fmla="*/ 6939517 w 7868116"/>
              <a:gd name="connsiteY62" fmla="*/ 326065 h 1956391"/>
              <a:gd name="connsiteX63" fmla="*/ 6946605 w 7868116"/>
              <a:gd name="connsiteY63" fmla="*/ 290623 h 1956391"/>
              <a:gd name="connsiteX64" fmla="*/ 6989135 w 7868116"/>
              <a:gd name="connsiteY64" fmla="*/ 233916 h 1956391"/>
              <a:gd name="connsiteX65" fmla="*/ 7074196 w 7868116"/>
              <a:gd name="connsiteY65" fmla="*/ 184298 h 1956391"/>
              <a:gd name="connsiteX66" fmla="*/ 7123814 w 7868116"/>
              <a:gd name="connsiteY66" fmla="*/ 155944 h 1956391"/>
              <a:gd name="connsiteX67" fmla="*/ 7145079 w 7868116"/>
              <a:gd name="connsiteY67" fmla="*/ 141768 h 1956391"/>
              <a:gd name="connsiteX68" fmla="*/ 7173433 w 7868116"/>
              <a:gd name="connsiteY68" fmla="*/ 134679 h 1956391"/>
              <a:gd name="connsiteX69" fmla="*/ 7215963 w 7868116"/>
              <a:gd name="connsiteY69" fmla="*/ 120503 h 1956391"/>
              <a:gd name="connsiteX70" fmla="*/ 7251405 w 7868116"/>
              <a:gd name="connsiteY70" fmla="*/ 106326 h 1956391"/>
              <a:gd name="connsiteX71" fmla="*/ 7407349 w 7868116"/>
              <a:gd name="connsiteY71" fmla="*/ 77972 h 1956391"/>
              <a:gd name="connsiteX72" fmla="*/ 7726326 w 7868116"/>
              <a:gd name="connsiteY72" fmla="*/ 63796 h 1956391"/>
              <a:gd name="connsiteX73" fmla="*/ 7754679 w 7868116"/>
              <a:gd name="connsiteY73" fmla="*/ 56707 h 1956391"/>
              <a:gd name="connsiteX74" fmla="*/ 7797210 w 7868116"/>
              <a:gd name="connsiteY74" fmla="*/ 35442 h 1956391"/>
              <a:gd name="connsiteX75" fmla="*/ 7839740 w 7868116"/>
              <a:gd name="connsiteY75" fmla="*/ 28354 h 1956391"/>
              <a:gd name="connsiteX76" fmla="*/ 7868093 w 7868116"/>
              <a:gd name="connsiteY76"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868116" h="1956391">
                <a:moveTo>
                  <a:pt x="0" y="1878419"/>
                </a:moveTo>
                <a:cubicBezTo>
                  <a:pt x="163626" y="1911142"/>
                  <a:pt x="67003" y="1894439"/>
                  <a:pt x="439479" y="1878419"/>
                </a:cubicBezTo>
                <a:cubicBezTo>
                  <a:pt x="524756" y="1874751"/>
                  <a:pt x="609600" y="1864242"/>
                  <a:pt x="694661" y="1857154"/>
                </a:cubicBezTo>
                <a:lnTo>
                  <a:pt x="1275907" y="1920949"/>
                </a:lnTo>
                <a:cubicBezTo>
                  <a:pt x="1627277" y="1964452"/>
                  <a:pt x="1258307" y="1940702"/>
                  <a:pt x="1587796" y="1956391"/>
                </a:cubicBezTo>
                <a:lnTo>
                  <a:pt x="1906772" y="1949303"/>
                </a:lnTo>
                <a:lnTo>
                  <a:pt x="2686493" y="1935126"/>
                </a:lnTo>
                <a:cubicBezTo>
                  <a:pt x="2724573" y="1933917"/>
                  <a:pt x="2762079" y="1925488"/>
                  <a:pt x="2799907" y="1920949"/>
                </a:cubicBezTo>
                <a:lnTo>
                  <a:pt x="2863703" y="1913861"/>
                </a:lnTo>
                <a:cubicBezTo>
                  <a:pt x="2912447" y="1894363"/>
                  <a:pt x="2927951" y="1889299"/>
                  <a:pt x="2984205" y="1857154"/>
                </a:cubicBezTo>
                <a:cubicBezTo>
                  <a:pt x="3013560" y="1840380"/>
                  <a:pt x="3030344" y="1832298"/>
                  <a:pt x="3055089" y="1814623"/>
                </a:cubicBezTo>
                <a:cubicBezTo>
                  <a:pt x="3110533" y="1775019"/>
                  <a:pt x="3058905" y="1812169"/>
                  <a:pt x="3104707" y="1772093"/>
                </a:cubicBezTo>
                <a:cubicBezTo>
                  <a:pt x="3116093" y="1762130"/>
                  <a:pt x="3128335" y="1753191"/>
                  <a:pt x="3140149" y="1743740"/>
                </a:cubicBezTo>
                <a:cubicBezTo>
                  <a:pt x="3170191" y="1683655"/>
                  <a:pt x="3136252" y="1741338"/>
                  <a:pt x="3218121" y="1665768"/>
                </a:cubicBezTo>
                <a:cubicBezTo>
                  <a:pt x="3229238" y="1655506"/>
                  <a:pt x="3236424" y="1641634"/>
                  <a:pt x="3246475" y="1630326"/>
                </a:cubicBezTo>
                <a:cubicBezTo>
                  <a:pt x="3255355" y="1620336"/>
                  <a:pt x="3266027" y="1612031"/>
                  <a:pt x="3274828" y="1601972"/>
                </a:cubicBezTo>
                <a:cubicBezTo>
                  <a:pt x="3282607" y="1593081"/>
                  <a:pt x="3287739" y="1581973"/>
                  <a:pt x="3296093" y="1573619"/>
                </a:cubicBezTo>
                <a:cubicBezTo>
                  <a:pt x="3306791" y="1562921"/>
                  <a:pt x="3320837" y="1555963"/>
                  <a:pt x="3331535" y="1545265"/>
                </a:cubicBezTo>
                <a:cubicBezTo>
                  <a:pt x="3344584" y="1532216"/>
                  <a:pt x="3354507" y="1516338"/>
                  <a:pt x="3366977" y="1502735"/>
                </a:cubicBezTo>
                <a:cubicBezTo>
                  <a:pt x="3436938" y="1426414"/>
                  <a:pt x="3386236" y="1491234"/>
                  <a:pt x="3430772" y="1431851"/>
                </a:cubicBezTo>
                <a:cubicBezTo>
                  <a:pt x="3433135" y="1422400"/>
                  <a:pt x="3432755" y="1411795"/>
                  <a:pt x="3437861" y="1403498"/>
                </a:cubicBezTo>
                <a:cubicBezTo>
                  <a:pt x="3451980" y="1380555"/>
                  <a:pt x="3475431" y="1363799"/>
                  <a:pt x="3487479" y="1339703"/>
                </a:cubicBezTo>
                <a:cubicBezTo>
                  <a:pt x="3520705" y="1273250"/>
                  <a:pt x="3495795" y="1320139"/>
                  <a:pt x="3572540" y="1205023"/>
                </a:cubicBezTo>
                <a:cubicBezTo>
                  <a:pt x="3577266" y="1197935"/>
                  <a:pt x="3582334" y="1191063"/>
                  <a:pt x="3586717" y="1183758"/>
                </a:cubicBezTo>
                <a:cubicBezTo>
                  <a:pt x="3593805" y="1171944"/>
                  <a:pt x="3599835" y="1159426"/>
                  <a:pt x="3607982" y="1148316"/>
                </a:cubicBezTo>
                <a:cubicBezTo>
                  <a:pt x="3625876" y="1123916"/>
                  <a:pt x="3651158" y="1104497"/>
                  <a:pt x="3664689" y="1077433"/>
                </a:cubicBezTo>
                <a:cubicBezTo>
                  <a:pt x="3669414" y="1067982"/>
                  <a:pt x="3671393" y="1056551"/>
                  <a:pt x="3678865" y="1049079"/>
                </a:cubicBezTo>
                <a:cubicBezTo>
                  <a:pt x="3892643" y="835299"/>
                  <a:pt x="3698138" y="1040105"/>
                  <a:pt x="3848986" y="914400"/>
                </a:cubicBezTo>
                <a:cubicBezTo>
                  <a:pt x="3863163" y="902586"/>
                  <a:pt x="3875385" y="887920"/>
                  <a:pt x="3891517" y="878958"/>
                </a:cubicBezTo>
                <a:cubicBezTo>
                  <a:pt x="3954256" y="844103"/>
                  <a:pt x="3965007" y="850147"/>
                  <a:pt x="4019107" y="829340"/>
                </a:cubicBezTo>
                <a:cubicBezTo>
                  <a:pt x="4035902" y="822880"/>
                  <a:pt x="4051815" y="814225"/>
                  <a:pt x="4068726" y="808075"/>
                </a:cubicBezTo>
                <a:cubicBezTo>
                  <a:pt x="4077881" y="804746"/>
                  <a:pt x="4087579" y="803145"/>
                  <a:pt x="4097079" y="800986"/>
                </a:cubicBezTo>
                <a:lnTo>
                  <a:pt x="4224670" y="772633"/>
                </a:lnTo>
                <a:cubicBezTo>
                  <a:pt x="4234170" y="770474"/>
                  <a:pt x="4243514" y="767657"/>
                  <a:pt x="4253024" y="765544"/>
                </a:cubicBezTo>
                <a:cubicBezTo>
                  <a:pt x="4264785" y="762930"/>
                  <a:pt x="4276777" y="761378"/>
                  <a:pt x="4288465" y="758456"/>
                </a:cubicBezTo>
                <a:cubicBezTo>
                  <a:pt x="4314601" y="751922"/>
                  <a:pt x="4340534" y="744592"/>
                  <a:pt x="4366438" y="737191"/>
                </a:cubicBezTo>
                <a:cubicBezTo>
                  <a:pt x="4373622" y="735138"/>
                  <a:pt x="4380454" y="731915"/>
                  <a:pt x="4387703" y="730103"/>
                </a:cubicBezTo>
                <a:cubicBezTo>
                  <a:pt x="4408836" y="724820"/>
                  <a:pt x="4430099" y="720002"/>
                  <a:pt x="4451498" y="715926"/>
                </a:cubicBezTo>
                <a:cubicBezTo>
                  <a:pt x="4479735" y="710547"/>
                  <a:pt x="4508175" y="706290"/>
                  <a:pt x="4536559" y="701749"/>
                </a:cubicBezTo>
                <a:cubicBezTo>
                  <a:pt x="4567246" y="696839"/>
                  <a:pt x="4598233" y="693666"/>
                  <a:pt x="4628707" y="687572"/>
                </a:cubicBezTo>
                <a:cubicBezTo>
                  <a:pt x="4640521" y="685209"/>
                  <a:pt x="4652222" y="682188"/>
                  <a:pt x="4664149" y="680484"/>
                </a:cubicBezTo>
                <a:cubicBezTo>
                  <a:pt x="4685330" y="677458"/>
                  <a:pt x="4706811" y="676733"/>
                  <a:pt x="4727945" y="673396"/>
                </a:cubicBezTo>
                <a:cubicBezTo>
                  <a:pt x="4751746" y="669638"/>
                  <a:pt x="4775004" y="662829"/>
                  <a:pt x="4798828" y="659219"/>
                </a:cubicBezTo>
                <a:cubicBezTo>
                  <a:pt x="4853014" y="651009"/>
                  <a:pt x="4907607" y="645705"/>
                  <a:pt x="4961861" y="637954"/>
                </a:cubicBezTo>
                <a:cubicBezTo>
                  <a:pt x="4973788" y="636250"/>
                  <a:pt x="4985325" y="632160"/>
                  <a:pt x="4997303" y="630865"/>
                </a:cubicBezTo>
                <a:cubicBezTo>
                  <a:pt x="5072804" y="622703"/>
                  <a:pt x="5148522" y="616688"/>
                  <a:pt x="5224131" y="609600"/>
                </a:cubicBezTo>
                <a:cubicBezTo>
                  <a:pt x="5342493" y="583297"/>
                  <a:pt x="5235922" y="604878"/>
                  <a:pt x="5401340" y="581247"/>
                </a:cubicBezTo>
                <a:cubicBezTo>
                  <a:pt x="5413267" y="579543"/>
                  <a:pt x="5424928" y="576313"/>
                  <a:pt x="5436782" y="574158"/>
                </a:cubicBezTo>
                <a:cubicBezTo>
                  <a:pt x="5450922" y="571587"/>
                  <a:pt x="5465076" y="569047"/>
                  <a:pt x="5479312" y="567070"/>
                </a:cubicBezTo>
                <a:cubicBezTo>
                  <a:pt x="5550143" y="557232"/>
                  <a:pt x="5622283" y="554796"/>
                  <a:pt x="5691963" y="538716"/>
                </a:cubicBezTo>
                <a:cubicBezTo>
                  <a:pt x="5722679" y="531628"/>
                  <a:pt x="5752984" y="522431"/>
                  <a:pt x="5784112" y="517451"/>
                </a:cubicBezTo>
                <a:cubicBezTo>
                  <a:pt x="5812206" y="512956"/>
                  <a:pt x="5840908" y="513624"/>
                  <a:pt x="5869172" y="510363"/>
                </a:cubicBezTo>
                <a:cubicBezTo>
                  <a:pt x="5902367" y="506533"/>
                  <a:pt x="5935495" y="501946"/>
                  <a:pt x="5968410" y="496186"/>
                </a:cubicBezTo>
                <a:cubicBezTo>
                  <a:pt x="6030032" y="485402"/>
                  <a:pt x="6090956" y="470758"/>
                  <a:pt x="6152707" y="460744"/>
                </a:cubicBezTo>
                <a:cubicBezTo>
                  <a:pt x="6178468" y="456566"/>
                  <a:pt x="6204711" y="456253"/>
                  <a:pt x="6230679" y="453656"/>
                </a:cubicBezTo>
                <a:lnTo>
                  <a:pt x="6365359" y="439479"/>
                </a:lnTo>
                <a:cubicBezTo>
                  <a:pt x="6377314" y="437985"/>
                  <a:pt x="6388916" y="434372"/>
                  <a:pt x="6400800" y="432391"/>
                </a:cubicBezTo>
                <a:cubicBezTo>
                  <a:pt x="6431455" y="427282"/>
                  <a:pt x="6462163" y="422460"/>
                  <a:pt x="6492949" y="418214"/>
                </a:cubicBezTo>
                <a:cubicBezTo>
                  <a:pt x="6530691" y="413008"/>
                  <a:pt x="6568782" y="410300"/>
                  <a:pt x="6606363" y="404037"/>
                </a:cubicBezTo>
                <a:lnTo>
                  <a:pt x="6776484" y="375684"/>
                </a:lnTo>
                <a:cubicBezTo>
                  <a:pt x="6788357" y="373637"/>
                  <a:pt x="6800072" y="370751"/>
                  <a:pt x="6811926" y="368596"/>
                </a:cubicBezTo>
                <a:lnTo>
                  <a:pt x="6932428" y="347330"/>
                </a:lnTo>
                <a:cubicBezTo>
                  <a:pt x="6934791" y="340242"/>
                  <a:pt x="6937705" y="333314"/>
                  <a:pt x="6939517" y="326065"/>
                </a:cubicBezTo>
                <a:cubicBezTo>
                  <a:pt x="6942439" y="314377"/>
                  <a:pt x="6940893" y="301231"/>
                  <a:pt x="6946605" y="290623"/>
                </a:cubicBezTo>
                <a:cubicBezTo>
                  <a:pt x="6957807" y="269819"/>
                  <a:pt x="6969475" y="247022"/>
                  <a:pt x="6989135" y="233916"/>
                </a:cubicBezTo>
                <a:cubicBezTo>
                  <a:pt x="7063492" y="184345"/>
                  <a:pt x="6999086" y="224742"/>
                  <a:pt x="7074196" y="184298"/>
                </a:cubicBezTo>
                <a:cubicBezTo>
                  <a:pt x="7090968" y="175267"/>
                  <a:pt x="7107479" y="165745"/>
                  <a:pt x="7123814" y="155944"/>
                </a:cubicBezTo>
                <a:cubicBezTo>
                  <a:pt x="7131119" y="151561"/>
                  <a:pt x="7137249" y="145124"/>
                  <a:pt x="7145079" y="141768"/>
                </a:cubicBezTo>
                <a:cubicBezTo>
                  <a:pt x="7154034" y="137930"/>
                  <a:pt x="7164102" y="137478"/>
                  <a:pt x="7173433" y="134679"/>
                </a:cubicBezTo>
                <a:cubicBezTo>
                  <a:pt x="7187746" y="130385"/>
                  <a:pt x="7201919" y="125610"/>
                  <a:pt x="7215963" y="120503"/>
                </a:cubicBezTo>
                <a:cubicBezTo>
                  <a:pt x="7227921" y="116155"/>
                  <a:pt x="7238984" y="109086"/>
                  <a:pt x="7251405" y="106326"/>
                </a:cubicBezTo>
                <a:cubicBezTo>
                  <a:pt x="7302980" y="94865"/>
                  <a:pt x="7354726" y="82684"/>
                  <a:pt x="7407349" y="77972"/>
                </a:cubicBezTo>
                <a:cubicBezTo>
                  <a:pt x="7513355" y="68479"/>
                  <a:pt x="7620000" y="68521"/>
                  <a:pt x="7726326" y="63796"/>
                </a:cubicBezTo>
                <a:cubicBezTo>
                  <a:pt x="7735777" y="61433"/>
                  <a:pt x="7745634" y="60325"/>
                  <a:pt x="7754679" y="56707"/>
                </a:cubicBezTo>
                <a:cubicBezTo>
                  <a:pt x="7769396" y="50820"/>
                  <a:pt x="7782173" y="40454"/>
                  <a:pt x="7797210" y="35442"/>
                </a:cubicBezTo>
                <a:cubicBezTo>
                  <a:pt x="7810845" y="30897"/>
                  <a:pt x="7825563" y="30717"/>
                  <a:pt x="7839740" y="28354"/>
                </a:cubicBezTo>
                <a:cubicBezTo>
                  <a:pt x="7869983" y="5671"/>
                  <a:pt x="7868093" y="18903"/>
                  <a:pt x="7868093" y="0"/>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手繪多邊形: 圖案 12">
            <a:extLst>
              <a:ext uri="{FF2B5EF4-FFF2-40B4-BE49-F238E27FC236}">
                <a16:creationId xmlns:a16="http://schemas.microsoft.com/office/drawing/2014/main" id="{C52EDA65-847D-4748-8E40-0ED103301DD7}"/>
              </a:ext>
            </a:extLst>
          </p:cNvPr>
          <p:cNvSpPr/>
          <p:nvPr/>
        </p:nvSpPr>
        <p:spPr>
          <a:xfrm>
            <a:off x="6474388" y="-21265"/>
            <a:ext cx="1436235" cy="3495141"/>
          </a:xfrm>
          <a:custGeom>
            <a:avLst/>
            <a:gdLst>
              <a:gd name="connsiteX0" fmla="*/ 39826 w 1436235"/>
              <a:gd name="connsiteY0" fmla="*/ 0 h 3495141"/>
              <a:gd name="connsiteX1" fmla="*/ 32738 w 1436235"/>
              <a:gd name="connsiteY1" fmla="*/ 35442 h 3495141"/>
              <a:gd name="connsiteX2" fmla="*/ 54003 w 1436235"/>
              <a:gd name="connsiteY2" fmla="*/ 99237 h 3495141"/>
              <a:gd name="connsiteX3" fmla="*/ 61091 w 1436235"/>
              <a:gd name="connsiteY3" fmla="*/ 170121 h 3495141"/>
              <a:gd name="connsiteX4" fmla="*/ 68179 w 1436235"/>
              <a:gd name="connsiteY4" fmla="*/ 191386 h 3495141"/>
              <a:gd name="connsiteX5" fmla="*/ 75268 w 1436235"/>
              <a:gd name="connsiteY5" fmla="*/ 276446 h 3495141"/>
              <a:gd name="connsiteX6" fmla="*/ 96533 w 1436235"/>
              <a:gd name="connsiteY6" fmla="*/ 382772 h 3495141"/>
              <a:gd name="connsiteX7" fmla="*/ 89445 w 1436235"/>
              <a:gd name="connsiteY7" fmla="*/ 538716 h 3495141"/>
              <a:gd name="connsiteX8" fmla="*/ 61091 w 1436235"/>
              <a:gd name="connsiteY8" fmla="*/ 623777 h 3495141"/>
              <a:gd name="connsiteX9" fmla="*/ 25649 w 1436235"/>
              <a:gd name="connsiteY9" fmla="*/ 779721 h 3495141"/>
              <a:gd name="connsiteX10" fmla="*/ 18561 w 1436235"/>
              <a:gd name="connsiteY10" fmla="*/ 808074 h 3495141"/>
              <a:gd name="connsiteX11" fmla="*/ 11472 w 1436235"/>
              <a:gd name="connsiteY11" fmla="*/ 843516 h 3495141"/>
              <a:gd name="connsiteX12" fmla="*/ 32738 w 1436235"/>
              <a:gd name="connsiteY12" fmla="*/ 956930 h 3495141"/>
              <a:gd name="connsiteX13" fmla="*/ 167417 w 1436235"/>
              <a:gd name="connsiteY13" fmla="*/ 999460 h 3495141"/>
              <a:gd name="connsiteX14" fmla="*/ 550189 w 1436235"/>
              <a:gd name="connsiteY14" fmla="*/ 1240465 h 3495141"/>
              <a:gd name="connsiteX15" fmla="*/ 592719 w 1436235"/>
              <a:gd name="connsiteY15" fmla="*/ 1318437 h 3495141"/>
              <a:gd name="connsiteX16" fmla="*/ 613984 w 1436235"/>
              <a:gd name="connsiteY16" fmla="*/ 1382232 h 3495141"/>
              <a:gd name="connsiteX17" fmla="*/ 628161 w 1436235"/>
              <a:gd name="connsiteY17" fmla="*/ 1417674 h 3495141"/>
              <a:gd name="connsiteX18" fmla="*/ 621072 w 1436235"/>
              <a:gd name="connsiteY18" fmla="*/ 1687032 h 3495141"/>
              <a:gd name="connsiteX19" fmla="*/ 585631 w 1436235"/>
              <a:gd name="connsiteY19" fmla="*/ 1835888 h 3495141"/>
              <a:gd name="connsiteX20" fmla="*/ 578542 w 1436235"/>
              <a:gd name="connsiteY20" fmla="*/ 1913860 h 3495141"/>
              <a:gd name="connsiteX21" fmla="*/ 585631 w 1436235"/>
              <a:gd name="connsiteY21" fmla="*/ 2083981 h 3495141"/>
              <a:gd name="connsiteX22" fmla="*/ 713221 w 1436235"/>
              <a:gd name="connsiteY22" fmla="*/ 2360428 h 3495141"/>
              <a:gd name="connsiteX23" fmla="*/ 755752 w 1436235"/>
              <a:gd name="connsiteY23" fmla="*/ 2417135 h 3495141"/>
              <a:gd name="connsiteX24" fmla="*/ 791193 w 1436235"/>
              <a:gd name="connsiteY24" fmla="*/ 2488018 h 3495141"/>
              <a:gd name="connsiteX25" fmla="*/ 805370 w 1436235"/>
              <a:gd name="connsiteY25" fmla="*/ 2516372 h 3495141"/>
              <a:gd name="connsiteX26" fmla="*/ 862077 w 1436235"/>
              <a:gd name="connsiteY26" fmla="*/ 2580167 h 3495141"/>
              <a:gd name="connsiteX27" fmla="*/ 890431 w 1436235"/>
              <a:gd name="connsiteY27" fmla="*/ 2608521 h 3495141"/>
              <a:gd name="connsiteX28" fmla="*/ 968403 w 1436235"/>
              <a:gd name="connsiteY28" fmla="*/ 2700670 h 3495141"/>
              <a:gd name="connsiteX29" fmla="*/ 1074728 w 1436235"/>
              <a:gd name="connsiteY29" fmla="*/ 2778642 h 3495141"/>
              <a:gd name="connsiteX30" fmla="*/ 1095993 w 1436235"/>
              <a:gd name="connsiteY30" fmla="*/ 2792818 h 3495141"/>
              <a:gd name="connsiteX31" fmla="*/ 1216496 w 1436235"/>
              <a:gd name="connsiteY31" fmla="*/ 2821172 h 3495141"/>
              <a:gd name="connsiteX32" fmla="*/ 1259026 w 1436235"/>
              <a:gd name="connsiteY32" fmla="*/ 2856614 h 3495141"/>
              <a:gd name="connsiteX33" fmla="*/ 1273203 w 1436235"/>
              <a:gd name="connsiteY33" fmla="*/ 2899144 h 3495141"/>
              <a:gd name="connsiteX34" fmla="*/ 1287379 w 1436235"/>
              <a:gd name="connsiteY34" fmla="*/ 2934586 h 3495141"/>
              <a:gd name="connsiteX35" fmla="*/ 1294468 w 1436235"/>
              <a:gd name="connsiteY35" fmla="*/ 2962939 h 3495141"/>
              <a:gd name="connsiteX36" fmla="*/ 1301556 w 1436235"/>
              <a:gd name="connsiteY36" fmla="*/ 2998381 h 3495141"/>
              <a:gd name="connsiteX37" fmla="*/ 1315733 w 1436235"/>
              <a:gd name="connsiteY37" fmla="*/ 3019646 h 3495141"/>
              <a:gd name="connsiteX38" fmla="*/ 1336998 w 1436235"/>
              <a:gd name="connsiteY38" fmla="*/ 3133060 h 3495141"/>
              <a:gd name="connsiteX39" fmla="*/ 1351175 w 1436235"/>
              <a:gd name="connsiteY39" fmla="*/ 3154325 h 3495141"/>
              <a:gd name="connsiteX40" fmla="*/ 1358263 w 1436235"/>
              <a:gd name="connsiteY40" fmla="*/ 3196856 h 3495141"/>
              <a:gd name="connsiteX41" fmla="*/ 1379528 w 1436235"/>
              <a:gd name="connsiteY41" fmla="*/ 3374065 h 3495141"/>
              <a:gd name="connsiteX42" fmla="*/ 1386617 w 1436235"/>
              <a:gd name="connsiteY42" fmla="*/ 3395330 h 3495141"/>
              <a:gd name="connsiteX43" fmla="*/ 1407882 w 1436235"/>
              <a:gd name="connsiteY43" fmla="*/ 3437860 h 3495141"/>
              <a:gd name="connsiteX44" fmla="*/ 1429147 w 1436235"/>
              <a:gd name="connsiteY44" fmla="*/ 3494567 h 3495141"/>
              <a:gd name="connsiteX45" fmla="*/ 1436235 w 1436235"/>
              <a:gd name="connsiteY45" fmla="*/ 3487479 h 349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36235" h="3495141">
                <a:moveTo>
                  <a:pt x="39826" y="0"/>
                </a:moveTo>
                <a:cubicBezTo>
                  <a:pt x="37463" y="11814"/>
                  <a:pt x="32738" y="23394"/>
                  <a:pt x="32738" y="35442"/>
                </a:cubicBezTo>
                <a:cubicBezTo>
                  <a:pt x="32738" y="50705"/>
                  <a:pt x="49496" y="87971"/>
                  <a:pt x="54003" y="99237"/>
                </a:cubicBezTo>
                <a:cubicBezTo>
                  <a:pt x="56366" y="122865"/>
                  <a:pt x="57480" y="146651"/>
                  <a:pt x="61091" y="170121"/>
                </a:cubicBezTo>
                <a:cubicBezTo>
                  <a:pt x="62227" y="177506"/>
                  <a:pt x="67191" y="183980"/>
                  <a:pt x="68179" y="191386"/>
                </a:cubicBezTo>
                <a:cubicBezTo>
                  <a:pt x="71939" y="219588"/>
                  <a:pt x="71588" y="248233"/>
                  <a:pt x="75268" y="276446"/>
                </a:cubicBezTo>
                <a:cubicBezTo>
                  <a:pt x="81780" y="326370"/>
                  <a:pt x="86508" y="342669"/>
                  <a:pt x="96533" y="382772"/>
                </a:cubicBezTo>
                <a:cubicBezTo>
                  <a:pt x="94170" y="434753"/>
                  <a:pt x="93436" y="486834"/>
                  <a:pt x="89445" y="538716"/>
                </a:cubicBezTo>
                <a:cubicBezTo>
                  <a:pt x="87805" y="560037"/>
                  <a:pt x="64339" y="613105"/>
                  <a:pt x="61091" y="623777"/>
                </a:cubicBezTo>
                <a:cubicBezTo>
                  <a:pt x="17028" y="768558"/>
                  <a:pt x="43121" y="683627"/>
                  <a:pt x="25649" y="779721"/>
                </a:cubicBezTo>
                <a:cubicBezTo>
                  <a:pt x="23906" y="789306"/>
                  <a:pt x="20674" y="798564"/>
                  <a:pt x="18561" y="808074"/>
                </a:cubicBezTo>
                <a:cubicBezTo>
                  <a:pt x="15947" y="819835"/>
                  <a:pt x="13835" y="831702"/>
                  <a:pt x="11472" y="843516"/>
                </a:cubicBezTo>
                <a:cubicBezTo>
                  <a:pt x="7180" y="899321"/>
                  <a:pt x="-21681" y="935636"/>
                  <a:pt x="32738" y="956930"/>
                </a:cubicBezTo>
                <a:cubicBezTo>
                  <a:pt x="76579" y="974085"/>
                  <a:pt x="167417" y="999460"/>
                  <a:pt x="167417" y="999460"/>
                </a:cubicBezTo>
                <a:cubicBezTo>
                  <a:pt x="535197" y="1237436"/>
                  <a:pt x="392760" y="1187991"/>
                  <a:pt x="550189" y="1240465"/>
                </a:cubicBezTo>
                <a:cubicBezTo>
                  <a:pt x="570103" y="1270337"/>
                  <a:pt x="575402" y="1276382"/>
                  <a:pt x="592719" y="1318437"/>
                </a:cubicBezTo>
                <a:cubicBezTo>
                  <a:pt x="601254" y="1339164"/>
                  <a:pt x="606445" y="1361123"/>
                  <a:pt x="613984" y="1382232"/>
                </a:cubicBezTo>
                <a:cubicBezTo>
                  <a:pt x="618264" y="1394215"/>
                  <a:pt x="623435" y="1405860"/>
                  <a:pt x="628161" y="1417674"/>
                </a:cubicBezTo>
                <a:cubicBezTo>
                  <a:pt x="625798" y="1507460"/>
                  <a:pt x="630159" y="1597676"/>
                  <a:pt x="621072" y="1687032"/>
                </a:cubicBezTo>
                <a:cubicBezTo>
                  <a:pt x="615912" y="1737776"/>
                  <a:pt x="595031" y="1785756"/>
                  <a:pt x="585631" y="1835888"/>
                </a:cubicBezTo>
                <a:cubicBezTo>
                  <a:pt x="580821" y="1861539"/>
                  <a:pt x="580905" y="1887869"/>
                  <a:pt x="578542" y="1913860"/>
                </a:cubicBezTo>
                <a:cubicBezTo>
                  <a:pt x="580905" y="1970567"/>
                  <a:pt x="576300" y="2027997"/>
                  <a:pt x="585631" y="2083981"/>
                </a:cubicBezTo>
                <a:cubicBezTo>
                  <a:pt x="599759" y="2168748"/>
                  <a:pt x="665161" y="2296350"/>
                  <a:pt x="713221" y="2360428"/>
                </a:cubicBezTo>
                <a:cubicBezTo>
                  <a:pt x="727398" y="2379330"/>
                  <a:pt x="743431" y="2396974"/>
                  <a:pt x="755752" y="2417135"/>
                </a:cubicBezTo>
                <a:cubicBezTo>
                  <a:pt x="769527" y="2439676"/>
                  <a:pt x="779379" y="2464390"/>
                  <a:pt x="791193" y="2488018"/>
                </a:cubicBezTo>
                <a:cubicBezTo>
                  <a:pt x="795919" y="2497469"/>
                  <a:pt x="798350" y="2508474"/>
                  <a:pt x="805370" y="2516372"/>
                </a:cubicBezTo>
                <a:cubicBezTo>
                  <a:pt x="824272" y="2537637"/>
                  <a:pt x="842779" y="2559261"/>
                  <a:pt x="862077" y="2580167"/>
                </a:cubicBezTo>
                <a:cubicBezTo>
                  <a:pt x="871143" y="2589989"/>
                  <a:pt x="881732" y="2598373"/>
                  <a:pt x="890431" y="2608521"/>
                </a:cubicBezTo>
                <a:cubicBezTo>
                  <a:pt x="956689" y="2685823"/>
                  <a:pt x="770361" y="2513050"/>
                  <a:pt x="968403" y="2700670"/>
                </a:cubicBezTo>
                <a:cubicBezTo>
                  <a:pt x="1023177" y="2752561"/>
                  <a:pt x="1025573" y="2747921"/>
                  <a:pt x="1074728" y="2778642"/>
                </a:cubicBezTo>
                <a:cubicBezTo>
                  <a:pt x="1081952" y="2783157"/>
                  <a:pt x="1088083" y="2789654"/>
                  <a:pt x="1095993" y="2792818"/>
                </a:cubicBezTo>
                <a:cubicBezTo>
                  <a:pt x="1127190" y="2805296"/>
                  <a:pt x="1187006" y="2815274"/>
                  <a:pt x="1216496" y="2821172"/>
                </a:cubicBezTo>
                <a:cubicBezTo>
                  <a:pt x="1230673" y="2832986"/>
                  <a:pt x="1248172" y="2841690"/>
                  <a:pt x="1259026" y="2856614"/>
                </a:cubicBezTo>
                <a:cubicBezTo>
                  <a:pt x="1267815" y="2868699"/>
                  <a:pt x="1267653" y="2885269"/>
                  <a:pt x="1273203" y="2899144"/>
                </a:cubicBezTo>
                <a:cubicBezTo>
                  <a:pt x="1277928" y="2910958"/>
                  <a:pt x="1283355" y="2922515"/>
                  <a:pt x="1287379" y="2934586"/>
                </a:cubicBezTo>
                <a:cubicBezTo>
                  <a:pt x="1290460" y="2943828"/>
                  <a:pt x="1292355" y="2953429"/>
                  <a:pt x="1294468" y="2962939"/>
                </a:cubicBezTo>
                <a:cubicBezTo>
                  <a:pt x="1297082" y="2974700"/>
                  <a:pt x="1297326" y="2987100"/>
                  <a:pt x="1301556" y="2998381"/>
                </a:cubicBezTo>
                <a:cubicBezTo>
                  <a:pt x="1304547" y="3006358"/>
                  <a:pt x="1311007" y="3012558"/>
                  <a:pt x="1315733" y="3019646"/>
                </a:cubicBezTo>
                <a:cubicBezTo>
                  <a:pt x="1320782" y="3054993"/>
                  <a:pt x="1325871" y="3099680"/>
                  <a:pt x="1336998" y="3133060"/>
                </a:cubicBezTo>
                <a:cubicBezTo>
                  <a:pt x="1339692" y="3141142"/>
                  <a:pt x="1346449" y="3147237"/>
                  <a:pt x="1351175" y="3154325"/>
                </a:cubicBezTo>
                <a:cubicBezTo>
                  <a:pt x="1353538" y="3168502"/>
                  <a:pt x="1356676" y="3182571"/>
                  <a:pt x="1358263" y="3196856"/>
                </a:cubicBezTo>
                <a:cubicBezTo>
                  <a:pt x="1368558" y="3289508"/>
                  <a:pt x="1361291" y="3310237"/>
                  <a:pt x="1379528" y="3374065"/>
                </a:cubicBezTo>
                <a:cubicBezTo>
                  <a:pt x="1381581" y="3381249"/>
                  <a:pt x="1383582" y="3388502"/>
                  <a:pt x="1386617" y="3395330"/>
                </a:cubicBezTo>
                <a:cubicBezTo>
                  <a:pt x="1393054" y="3409814"/>
                  <a:pt x="1401445" y="3423376"/>
                  <a:pt x="1407882" y="3437860"/>
                </a:cubicBezTo>
                <a:cubicBezTo>
                  <a:pt x="1415418" y="3454816"/>
                  <a:pt x="1418285" y="3480083"/>
                  <a:pt x="1429147" y="3494567"/>
                </a:cubicBezTo>
                <a:cubicBezTo>
                  <a:pt x="1431152" y="3497240"/>
                  <a:pt x="1433872" y="3489842"/>
                  <a:pt x="1436235" y="3487479"/>
                </a:cubicBez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681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A8F561D-9971-4396-A2F6-9129238F7536}"/>
              </a:ext>
            </a:extLst>
          </p:cNvPr>
          <p:cNvSpPr>
            <a:spLocks noGrp="1"/>
          </p:cNvSpPr>
          <p:nvPr>
            <p:ph type="body" idx="1"/>
          </p:nvPr>
        </p:nvSpPr>
        <p:spPr>
          <a:xfrm>
            <a:off x="6096000" y="1863520"/>
            <a:ext cx="5321862" cy="4149600"/>
          </a:xfrm>
        </p:spPr>
        <p:txBody>
          <a:bodyPr anchor="ctr"/>
          <a:lstStyle/>
          <a:p>
            <a:r>
              <a:rPr lang="en-US" dirty="0"/>
              <a:t>Adjustment: # to move in/out</a:t>
            </a:r>
          </a:p>
          <a:p>
            <a:r>
              <a:rPr lang="en-US" dirty="0"/>
              <a:t>Optimal truck routing</a:t>
            </a:r>
          </a:p>
          <a:p>
            <a:r>
              <a:rPr lang="en-US" dirty="0"/>
              <a:t>Optimal distribution plan</a:t>
            </a:r>
          </a:p>
        </p:txBody>
      </p:sp>
      <p:sp>
        <p:nvSpPr>
          <p:cNvPr id="3" name="標題 2">
            <a:extLst>
              <a:ext uri="{FF2B5EF4-FFF2-40B4-BE49-F238E27FC236}">
                <a16:creationId xmlns:a16="http://schemas.microsoft.com/office/drawing/2014/main" id="{3D9EB059-EBD2-4F4B-B738-A3BF92DF2FA8}"/>
              </a:ext>
            </a:extLst>
          </p:cNvPr>
          <p:cNvSpPr>
            <a:spLocks noGrp="1"/>
          </p:cNvSpPr>
          <p:nvPr>
            <p:ph type="title"/>
          </p:nvPr>
        </p:nvSpPr>
        <p:spPr>
          <a:xfrm>
            <a:off x="1754311" y="794346"/>
            <a:ext cx="4341690" cy="580800"/>
          </a:xfrm>
        </p:spPr>
        <p:txBody>
          <a:bodyPr/>
          <a:lstStyle/>
          <a:p>
            <a:r>
              <a:rPr lang="en-US" dirty="0"/>
              <a:t>What are we doing?</a:t>
            </a:r>
          </a:p>
        </p:txBody>
      </p:sp>
      <p:pic>
        <p:nvPicPr>
          <p:cNvPr id="4" name="圖片 3">
            <a:extLst>
              <a:ext uri="{FF2B5EF4-FFF2-40B4-BE49-F238E27FC236}">
                <a16:creationId xmlns:a16="http://schemas.microsoft.com/office/drawing/2014/main" id="{9E89F7BF-E163-4116-A134-D7D4A1F2A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343" y="2568557"/>
            <a:ext cx="4561831" cy="3041221"/>
          </a:xfrm>
          <a:prstGeom prst="rect">
            <a:avLst/>
          </a:prstGeom>
          <a:ln>
            <a:solidFill>
              <a:schemeClr val="tx1"/>
            </a:solidFill>
          </a:ln>
        </p:spPr>
      </p:pic>
      <p:sp>
        <p:nvSpPr>
          <p:cNvPr id="5" name="Google Shape;944;p48">
            <a:extLst>
              <a:ext uri="{FF2B5EF4-FFF2-40B4-BE49-F238E27FC236}">
                <a16:creationId xmlns:a16="http://schemas.microsoft.com/office/drawing/2014/main" id="{8F459E2A-9F15-4ECE-8767-E470B7B4AF8A}"/>
              </a:ext>
            </a:extLst>
          </p:cNvPr>
          <p:cNvSpPr/>
          <p:nvPr/>
        </p:nvSpPr>
        <p:spPr>
          <a:xfrm>
            <a:off x="1216202" y="933825"/>
            <a:ext cx="297696" cy="297714"/>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投影片編號版面配置區 1">
            <a:extLst>
              <a:ext uri="{FF2B5EF4-FFF2-40B4-BE49-F238E27FC236}">
                <a16:creationId xmlns:a16="http://schemas.microsoft.com/office/drawing/2014/main" id="{C94EA52C-DC60-4DC2-9988-7F81289F8049}"/>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19</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763904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C41587A-B071-46D8-9592-0D99AA23A29E}"/>
              </a:ext>
            </a:extLst>
          </p:cNvPr>
          <p:cNvSpPr>
            <a:spLocks noGrp="1"/>
          </p:cNvSpPr>
          <p:nvPr>
            <p:ph type="title"/>
          </p:nvPr>
        </p:nvSpPr>
        <p:spPr>
          <a:xfrm>
            <a:off x="1864313" y="803069"/>
            <a:ext cx="1689378" cy="580800"/>
          </a:xfrm>
        </p:spPr>
        <p:txBody>
          <a:bodyPr/>
          <a:lstStyle/>
          <a:p>
            <a:r>
              <a:rPr lang="en-US" dirty="0"/>
              <a:t>Outline</a:t>
            </a:r>
          </a:p>
        </p:txBody>
      </p:sp>
      <p:grpSp>
        <p:nvGrpSpPr>
          <p:cNvPr id="6" name="Google Shape;13352;p134">
            <a:extLst>
              <a:ext uri="{FF2B5EF4-FFF2-40B4-BE49-F238E27FC236}">
                <a16:creationId xmlns:a16="http://schemas.microsoft.com/office/drawing/2014/main" id="{5B1D5109-4B20-4AEA-A741-6D4F00782C0D}"/>
              </a:ext>
            </a:extLst>
          </p:cNvPr>
          <p:cNvGrpSpPr/>
          <p:nvPr/>
        </p:nvGrpSpPr>
        <p:grpSpPr>
          <a:xfrm>
            <a:off x="1190924" y="919693"/>
            <a:ext cx="346406" cy="347552"/>
            <a:chOff x="3214972" y="3359188"/>
            <a:chExt cx="346406" cy="347552"/>
          </a:xfrm>
          <a:solidFill>
            <a:schemeClr val="tx1"/>
          </a:solidFill>
        </p:grpSpPr>
        <p:sp>
          <p:nvSpPr>
            <p:cNvPr id="7" name="Google Shape;13353;p134">
              <a:extLst>
                <a:ext uri="{FF2B5EF4-FFF2-40B4-BE49-F238E27FC236}">
                  <a16:creationId xmlns:a16="http://schemas.microsoft.com/office/drawing/2014/main" id="{F3625E62-8F1D-45AE-95E7-AF8DC1577D6B}"/>
                </a:ext>
              </a:extLst>
            </p:cNvPr>
            <p:cNvSpPr/>
            <p:nvPr/>
          </p:nvSpPr>
          <p:spPr>
            <a:xfrm>
              <a:off x="3301772" y="3386084"/>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3354;p134">
              <a:extLst>
                <a:ext uri="{FF2B5EF4-FFF2-40B4-BE49-F238E27FC236}">
                  <a16:creationId xmlns:a16="http://schemas.microsoft.com/office/drawing/2014/main" id="{9CCA60D4-FEA4-49BA-B4FB-A68E5359C3DA}"/>
                </a:ext>
              </a:extLst>
            </p:cNvPr>
            <p:cNvSpPr/>
            <p:nvPr/>
          </p:nvSpPr>
          <p:spPr>
            <a:xfrm>
              <a:off x="3301772" y="3410339"/>
              <a:ext cx="131904" cy="11395"/>
            </a:xfrm>
            <a:custGeom>
              <a:avLst/>
              <a:gdLst/>
              <a:ahLst/>
              <a:cxnLst/>
              <a:rect l="l" t="t" r="r" b="b"/>
              <a:pathLst>
                <a:path w="4144" h="358" extrusionOk="0">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3355;p134">
              <a:extLst>
                <a:ext uri="{FF2B5EF4-FFF2-40B4-BE49-F238E27FC236}">
                  <a16:creationId xmlns:a16="http://schemas.microsoft.com/office/drawing/2014/main" id="{E5ABC22D-3691-424A-90EC-6DF807F0C2D3}"/>
                </a:ext>
              </a:extLst>
            </p:cNvPr>
            <p:cNvSpPr/>
            <p:nvPr/>
          </p:nvSpPr>
          <p:spPr>
            <a:xfrm>
              <a:off x="3301772" y="3484980"/>
              <a:ext cx="71649" cy="11427"/>
            </a:xfrm>
            <a:custGeom>
              <a:avLst/>
              <a:gdLst/>
              <a:ahLst/>
              <a:cxnLst/>
              <a:rect l="l" t="t" r="r" b="b"/>
              <a:pathLst>
                <a:path w="2251" h="359" extrusionOk="0">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3356;p134">
              <a:extLst>
                <a:ext uri="{FF2B5EF4-FFF2-40B4-BE49-F238E27FC236}">
                  <a16:creationId xmlns:a16="http://schemas.microsoft.com/office/drawing/2014/main" id="{DEB9A79C-8B4E-41C2-82AC-9E63B9B70335}"/>
                </a:ext>
              </a:extLst>
            </p:cNvPr>
            <p:cNvSpPr/>
            <p:nvPr/>
          </p:nvSpPr>
          <p:spPr>
            <a:xfrm>
              <a:off x="3301772" y="3509234"/>
              <a:ext cx="130758" cy="11427"/>
            </a:xfrm>
            <a:custGeom>
              <a:avLst/>
              <a:gdLst/>
              <a:ahLst/>
              <a:cxnLst/>
              <a:rect l="l" t="t" r="r" b="b"/>
              <a:pathLst>
                <a:path w="4108" h="359" extrusionOk="0">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3357;p134">
              <a:extLst>
                <a:ext uri="{FF2B5EF4-FFF2-40B4-BE49-F238E27FC236}">
                  <a16:creationId xmlns:a16="http://schemas.microsoft.com/office/drawing/2014/main" id="{30857937-3DA7-410E-AED2-70026203FEE1}"/>
                </a:ext>
              </a:extLst>
            </p:cNvPr>
            <p:cNvSpPr/>
            <p:nvPr/>
          </p:nvSpPr>
          <p:spPr>
            <a:xfrm>
              <a:off x="3301772" y="3584671"/>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3358;p134">
              <a:extLst>
                <a:ext uri="{FF2B5EF4-FFF2-40B4-BE49-F238E27FC236}">
                  <a16:creationId xmlns:a16="http://schemas.microsoft.com/office/drawing/2014/main" id="{AF5902EB-D3A0-4EAA-BCFB-FE874F958B5B}"/>
                </a:ext>
              </a:extLst>
            </p:cNvPr>
            <p:cNvSpPr/>
            <p:nvPr/>
          </p:nvSpPr>
          <p:spPr>
            <a:xfrm>
              <a:off x="3301772" y="3609308"/>
              <a:ext cx="129994" cy="11395"/>
            </a:xfrm>
            <a:custGeom>
              <a:avLst/>
              <a:gdLst/>
              <a:ahLst/>
              <a:cxnLst/>
              <a:rect l="l" t="t" r="r" b="b"/>
              <a:pathLst>
                <a:path w="4084" h="358" extrusionOk="0">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3359;p134">
              <a:extLst>
                <a:ext uri="{FF2B5EF4-FFF2-40B4-BE49-F238E27FC236}">
                  <a16:creationId xmlns:a16="http://schemas.microsoft.com/office/drawing/2014/main" id="{47250CFB-E59A-4945-A5D6-50B33DAA2F10}"/>
                </a:ext>
              </a:extLst>
            </p:cNvPr>
            <p:cNvSpPr/>
            <p:nvPr/>
          </p:nvSpPr>
          <p:spPr>
            <a:xfrm>
              <a:off x="3214972" y="3458466"/>
              <a:ext cx="346406" cy="248274"/>
            </a:xfrm>
            <a:custGeom>
              <a:avLst/>
              <a:gdLst/>
              <a:ahLst/>
              <a:cxnLst/>
              <a:rect l="l" t="t" r="r" b="b"/>
              <a:pathLst>
                <a:path w="10883" h="7800" extrusionOk="0">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3360;p134">
              <a:extLst>
                <a:ext uri="{FF2B5EF4-FFF2-40B4-BE49-F238E27FC236}">
                  <a16:creationId xmlns:a16="http://schemas.microsoft.com/office/drawing/2014/main" id="{E666393F-96F3-4926-A302-F7D2C3D64141}"/>
                </a:ext>
              </a:extLst>
            </p:cNvPr>
            <p:cNvSpPr/>
            <p:nvPr/>
          </p:nvSpPr>
          <p:spPr>
            <a:xfrm>
              <a:off x="3238462" y="3380005"/>
              <a:ext cx="49305" cy="47427"/>
            </a:xfrm>
            <a:custGeom>
              <a:avLst/>
              <a:gdLst/>
              <a:ahLst/>
              <a:cxnLst/>
              <a:rect l="l" t="t" r="r" b="b"/>
              <a:pathLst>
                <a:path w="1549" h="1490" extrusionOk="0">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3361;p134">
              <a:extLst>
                <a:ext uri="{FF2B5EF4-FFF2-40B4-BE49-F238E27FC236}">
                  <a16:creationId xmlns:a16="http://schemas.microsoft.com/office/drawing/2014/main" id="{93226013-FA35-4FD0-9967-ACAE16F97939}"/>
                </a:ext>
              </a:extLst>
            </p:cNvPr>
            <p:cNvSpPr/>
            <p:nvPr/>
          </p:nvSpPr>
          <p:spPr>
            <a:xfrm>
              <a:off x="3251353" y="3380482"/>
              <a:ext cx="43607" cy="34058"/>
            </a:xfrm>
            <a:custGeom>
              <a:avLst/>
              <a:gdLst/>
              <a:ahLst/>
              <a:cxnLst/>
              <a:rect l="l" t="t" r="r" b="b"/>
              <a:pathLst>
                <a:path w="1370" h="1070" extrusionOk="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3362;p134">
              <a:extLst>
                <a:ext uri="{FF2B5EF4-FFF2-40B4-BE49-F238E27FC236}">
                  <a16:creationId xmlns:a16="http://schemas.microsoft.com/office/drawing/2014/main" id="{89E66C0C-380C-4CB4-A1FC-F082D35B5AF7}"/>
                </a:ext>
              </a:extLst>
            </p:cNvPr>
            <p:cNvSpPr/>
            <p:nvPr/>
          </p:nvSpPr>
          <p:spPr>
            <a:xfrm>
              <a:off x="3238462" y="3479314"/>
              <a:ext cx="49305" cy="47395"/>
            </a:xfrm>
            <a:custGeom>
              <a:avLst/>
              <a:gdLst/>
              <a:ahLst/>
              <a:cxnLst/>
              <a:rect l="l" t="t" r="r" b="b"/>
              <a:pathLst>
                <a:path w="1549" h="1489" extrusionOk="0">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3363;p134">
              <a:extLst>
                <a:ext uri="{FF2B5EF4-FFF2-40B4-BE49-F238E27FC236}">
                  <a16:creationId xmlns:a16="http://schemas.microsoft.com/office/drawing/2014/main" id="{D482B933-4E11-4CA0-B321-DFEE21801946}"/>
                </a:ext>
              </a:extLst>
            </p:cNvPr>
            <p:cNvSpPr/>
            <p:nvPr/>
          </p:nvSpPr>
          <p:spPr>
            <a:xfrm>
              <a:off x="3251353" y="3479792"/>
              <a:ext cx="43607" cy="34408"/>
            </a:xfrm>
            <a:custGeom>
              <a:avLst/>
              <a:gdLst/>
              <a:ahLst/>
              <a:cxnLst/>
              <a:rect l="l" t="t" r="r" b="b"/>
              <a:pathLst>
                <a:path w="1370" h="1081" extrusionOk="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3364;p134">
              <a:extLst>
                <a:ext uri="{FF2B5EF4-FFF2-40B4-BE49-F238E27FC236}">
                  <a16:creationId xmlns:a16="http://schemas.microsoft.com/office/drawing/2014/main" id="{1606E5BA-B417-425A-BA29-146414AEEC41}"/>
                </a:ext>
              </a:extLst>
            </p:cNvPr>
            <p:cNvSpPr/>
            <p:nvPr/>
          </p:nvSpPr>
          <p:spPr>
            <a:xfrm>
              <a:off x="3238462" y="3578210"/>
              <a:ext cx="49305" cy="47809"/>
            </a:xfrm>
            <a:custGeom>
              <a:avLst/>
              <a:gdLst/>
              <a:ahLst/>
              <a:cxnLst/>
              <a:rect l="l" t="t" r="r" b="b"/>
              <a:pathLst>
                <a:path w="1549" h="1502" extrusionOk="0">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3365;p134">
              <a:extLst>
                <a:ext uri="{FF2B5EF4-FFF2-40B4-BE49-F238E27FC236}">
                  <a16:creationId xmlns:a16="http://schemas.microsoft.com/office/drawing/2014/main" id="{94813E88-7259-41D7-AF62-7A30467CEDA5}"/>
                </a:ext>
              </a:extLst>
            </p:cNvPr>
            <p:cNvSpPr/>
            <p:nvPr/>
          </p:nvSpPr>
          <p:spPr>
            <a:xfrm>
              <a:off x="3251353" y="3579133"/>
              <a:ext cx="42843" cy="34376"/>
            </a:xfrm>
            <a:custGeom>
              <a:avLst/>
              <a:gdLst/>
              <a:ahLst/>
              <a:cxnLst/>
              <a:rect l="l" t="t" r="r" b="b"/>
              <a:pathLst>
                <a:path w="1346" h="1080" extrusionOk="0">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3366;p134">
              <a:extLst>
                <a:ext uri="{FF2B5EF4-FFF2-40B4-BE49-F238E27FC236}">
                  <a16:creationId xmlns:a16="http://schemas.microsoft.com/office/drawing/2014/main" id="{81AD15B2-1947-4236-BFFE-837C0EBD8B47}"/>
                </a:ext>
              </a:extLst>
            </p:cNvPr>
            <p:cNvSpPr/>
            <p:nvPr/>
          </p:nvSpPr>
          <p:spPr>
            <a:xfrm>
              <a:off x="3215736" y="3359188"/>
              <a:ext cx="253558" cy="89442"/>
            </a:xfrm>
            <a:custGeom>
              <a:avLst/>
              <a:gdLst/>
              <a:ahLst/>
              <a:cxnLst/>
              <a:rect l="l" t="t" r="r" b="b"/>
              <a:pathLst>
                <a:path w="7966" h="2810" extrusionOk="0">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矩形: 圓角 1">
            <a:extLst>
              <a:ext uri="{FF2B5EF4-FFF2-40B4-BE49-F238E27FC236}">
                <a16:creationId xmlns:a16="http://schemas.microsoft.com/office/drawing/2014/main" id="{F94CA4A0-22A2-4E81-B70D-244094936435}"/>
              </a:ext>
            </a:extLst>
          </p:cNvPr>
          <p:cNvSpPr/>
          <p:nvPr/>
        </p:nvSpPr>
        <p:spPr>
          <a:xfrm>
            <a:off x="1537330" y="2118517"/>
            <a:ext cx="4106642" cy="13104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ysClr val="windowText" lastClr="000000"/>
                </a:solidFill>
                <a:latin typeface="Consolas" panose="020B0609020204030204" pitchFamily="49" charset="0"/>
                <a:cs typeface="Courier New" panose="02070309020205020404" pitchFamily="49" charset="0"/>
              </a:rPr>
              <a:t>Introduction</a:t>
            </a:r>
          </a:p>
        </p:txBody>
      </p:sp>
      <p:sp>
        <p:nvSpPr>
          <p:cNvPr id="21" name="矩形: 圓角 20">
            <a:extLst>
              <a:ext uri="{FF2B5EF4-FFF2-40B4-BE49-F238E27FC236}">
                <a16:creationId xmlns:a16="http://schemas.microsoft.com/office/drawing/2014/main" id="{C62815D3-6846-4145-990A-77D0E5EC2FF9}"/>
              </a:ext>
            </a:extLst>
          </p:cNvPr>
          <p:cNvSpPr/>
          <p:nvPr/>
        </p:nvSpPr>
        <p:spPr>
          <a:xfrm>
            <a:off x="6548028" y="2118517"/>
            <a:ext cx="4106642" cy="13104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ysClr val="windowText" lastClr="000000"/>
                </a:solidFill>
                <a:latin typeface="Consolas" panose="020B0609020204030204" pitchFamily="49" charset="0"/>
                <a:cs typeface="Courier New" panose="02070309020205020404" pitchFamily="49" charset="0"/>
              </a:rPr>
              <a:t>Dataset &amp; Method</a:t>
            </a:r>
          </a:p>
        </p:txBody>
      </p:sp>
      <p:sp>
        <p:nvSpPr>
          <p:cNvPr id="22" name="矩形: 圓角 21">
            <a:extLst>
              <a:ext uri="{FF2B5EF4-FFF2-40B4-BE49-F238E27FC236}">
                <a16:creationId xmlns:a16="http://schemas.microsoft.com/office/drawing/2014/main" id="{D053AF80-21B8-4436-A79C-A62C11FC1112}"/>
              </a:ext>
            </a:extLst>
          </p:cNvPr>
          <p:cNvSpPr/>
          <p:nvPr/>
        </p:nvSpPr>
        <p:spPr>
          <a:xfrm>
            <a:off x="1537330" y="4163648"/>
            <a:ext cx="4106642" cy="13104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ysClr val="windowText" lastClr="000000"/>
                </a:solidFill>
                <a:latin typeface="Consolas" panose="020B0609020204030204" pitchFamily="49" charset="0"/>
                <a:cs typeface="Courier New" panose="02070309020205020404" pitchFamily="49" charset="0"/>
              </a:rPr>
              <a:t>Results</a:t>
            </a:r>
          </a:p>
        </p:txBody>
      </p:sp>
      <p:sp>
        <p:nvSpPr>
          <p:cNvPr id="23" name="矩形: 圓角 22">
            <a:extLst>
              <a:ext uri="{FF2B5EF4-FFF2-40B4-BE49-F238E27FC236}">
                <a16:creationId xmlns:a16="http://schemas.microsoft.com/office/drawing/2014/main" id="{879D009C-601A-41F4-9D43-16F4C5E71D74}"/>
              </a:ext>
            </a:extLst>
          </p:cNvPr>
          <p:cNvSpPr/>
          <p:nvPr/>
        </p:nvSpPr>
        <p:spPr>
          <a:xfrm>
            <a:off x="6548028" y="4163647"/>
            <a:ext cx="4106642" cy="13104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ysClr val="windowText" lastClr="000000"/>
                </a:solidFill>
                <a:latin typeface="Consolas" panose="020B0609020204030204" pitchFamily="49" charset="0"/>
                <a:cs typeface="Courier New" panose="02070309020205020404" pitchFamily="49" charset="0"/>
              </a:rPr>
              <a:t>Conclusion</a:t>
            </a:r>
          </a:p>
        </p:txBody>
      </p:sp>
      <p:sp>
        <p:nvSpPr>
          <p:cNvPr id="25" name="投影片編號版面配置區 1">
            <a:extLst>
              <a:ext uri="{FF2B5EF4-FFF2-40B4-BE49-F238E27FC236}">
                <a16:creationId xmlns:a16="http://schemas.microsoft.com/office/drawing/2014/main" id="{C24894C4-45C4-4EC7-AEF7-D6BA182B9A26}"/>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462794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標題 6">
            <a:extLst>
              <a:ext uri="{FF2B5EF4-FFF2-40B4-BE49-F238E27FC236}">
                <a16:creationId xmlns:a16="http://schemas.microsoft.com/office/drawing/2014/main" id="{4726DB38-4B88-4209-97BC-98DABD652774}"/>
              </a:ext>
            </a:extLst>
          </p:cNvPr>
          <p:cNvSpPr>
            <a:spLocks noGrp="1"/>
          </p:cNvSpPr>
          <p:nvPr>
            <p:ph type="subTitle" idx="1"/>
          </p:nvPr>
        </p:nvSpPr>
        <p:spPr/>
        <p:txBody>
          <a:bodyPr/>
          <a:lstStyle/>
          <a:p>
            <a:endParaRPr lang="en-US" dirty="0"/>
          </a:p>
        </p:txBody>
      </p:sp>
      <p:sp>
        <p:nvSpPr>
          <p:cNvPr id="6" name="標題 5">
            <a:extLst>
              <a:ext uri="{FF2B5EF4-FFF2-40B4-BE49-F238E27FC236}">
                <a16:creationId xmlns:a16="http://schemas.microsoft.com/office/drawing/2014/main" id="{900AA502-31DE-45BE-88BE-F0B8DD554046}"/>
              </a:ext>
            </a:extLst>
          </p:cNvPr>
          <p:cNvSpPr>
            <a:spLocks noGrp="1"/>
          </p:cNvSpPr>
          <p:nvPr>
            <p:ph type="ctrTitle"/>
          </p:nvPr>
        </p:nvSpPr>
        <p:spPr>
          <a:xfrm>
            <a:off x="2696300" y="2258031"/>
            <a:ext cx="4675537" cy="1546400"/>
          </a:xfrm>
        </p:spPr>
        <p:txBody>
          <a:bodyPr/>
          <a:lstStyle/>
          <a:p>
            <a:r>
              <a:rPr lang="en-US" dirty="0"/>
              <a:t>Dataset and Method</a:t>
            </a:r>
          </a:p>
        </p:txBody>
      </p:sp>
      <p:sp>
        <p:nvSpPr>
          <p:cNvPr id="8" name="文字方塊 7">
            <a:extLst>
              <a:ext uri="{FF2B5EF4-FFF2-40B4-BE49-F238E27FC236}">
                <a16:creationId xmlns:a16="http://schemas.microsoft.com/office/drawing/2014/main" id="{8AD237A4-15AC-4708-A2AF-A7693E58EE9D}"/>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2</a:t>
            </a:r>
            <a:endParaRPr lang="zh-TW" altLang="en-US" sz="2800" b="1" dirty="0">
              <a:latin typeface="+mn-lt"/>
            </a:endParaRPr>
          </a:p>
        </p:txBody>
      </p:sp>
      <p:grpSp>
        <p:nvGrpSpPr>
          <p:cNvPr id="23" name="群組 22">
            <a:extLst>
              <a:ext uri="{FF2B5EF4-FFF2-40B4-BE49-F238E27FC236}">
                <a16:creationId xmlns:a16="http://schemas.microsoft.com/office/drawing/2014/main" id="{1045BB57-5758-4039-A36B-5C471477F830}"/>
              </a:ext>
            </a:extLst>
          </p:cNvPr>
          <p:cNvGrpSpPr/>
          <p:nvPr/>
        </p:nvGrpSpPr>
        <p:grpSpPr>
          <a:xfrm>
            <a:off x="7466707" y="3075188"/>
            <a:ext cx="1095462" cy="669155"/>
            <a:chOff x="7466707" y="3075188"/>
            <a:chExt cx="1095462" cy="669155"/>
          </a:xfrm>
        </p:grpSpPr>
        <p:sp>
          <p:nvSpPr>
            <p:cNvPr id="10" name="矩形: 剪去同側角落 9">
              <a:extLst>
                <a:ext uri="{FF2B5EF4-FFF2-40B4-BE49-F238E27FC236}">
                  <a16:creationId xmlns:a16="http://schemas.microsoft.com/office/drawing/2014/main" id="{67A6D08D-F3D6-4C7D-84F7-86C45C20D43D}"/>
                </a:ext>
              </a:extLst>
            </p:cNvPr>
            <p:cNvSpPr/>
            <p:nvPr/>
          </p:nvSpPr>
          <p:spPr>
            <a:xfrm>
              <a:off x="7494390" y="3603466"/>
              <a:ext cx="1044224" cy="117125"/>
            </a:xfrm>
            <a:prstGeom prst="snip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87582E26-97AA-4AFF-A6CA-1EF74AEC8A25}"/>
                </a:ext>
              </a:extLst>
            </p:cNvPr>
            <p:cNvSpPr/>
            <p:nvPr/>
          </p:nvSpPr>
          <p:spPr>
            <a:xfrm>
              <a:off x="7629568" y="3525362"/>
              <a:ext cx="769739" cy="61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9322845-8B33-4A79-B5BC-AA3F0B4CA261}"/>
                </a:ext>
              </a:extLst>
            </p:cNvPr>
            <p:cNvSpPr/>
            <p:nvPr/>
          </p:nvSpPr>
          <p:spPr>
            <a:xfrm>
              <a:off x="7927824" y="3148154"/>
              <a:ext cx="473273" cy="377208"/>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A689BBD7-E554-4C9D-B888-D3317A5262F1}"/>
                </a:ext>
              </a:extLst>
            </p:cNvPr>
            <p:cNvGrpSpPr/>
            <p:nvPr/>
          </p:nvGrpSpPr>
          <p:grpSpPr>
            <a:xfrm>
              <a:off x="7466707" y="3075188"/>
              <a:ext cx="1095462" cy="669155"/>
              <a:chOff x="8089952" y="3075188"/>
              <a:chExt cx="1095462" cy="669155"/>
            </a:xfrm>
          </p:grpSpPr>
          <p:sp>
            <p:nvSpPr>
              <p:cNvPr id="15" name="Google Shape;13877;p134">
                <a:extLst>
                  <a:ext uri="{FF2B5EF4-FFF2-40B4-BE49-F238E27FC236}">
                    <a16:creationId xmlns:a16="http://schemas.microsoft.com/office/drawing/2014/main" id="{00E4D453-FAD3-4996-9FE6-B99B19C32A66}"/>
                  </a:ext>
                </a:extLst>
              </p:cNvPr>
              <p:cNvSpPr/>
              <p:nvPr/>
            </p:nvSpPr>
            <p:spPr>
              <a:xfrm>
                <a:off x="8089952" y="3075188"/>
                <a:ext cx="1095462" cy="6691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 name="Google Shape;13878;p134">
                <a:extLst>
                  <a:ext uri="{FF2B5EF4-FFF2-40B4-BE49-F238E27FC236}">
                    <a16:creationId xmlns:a16="http://schemas.microsoft.com/office/drawing/2014/main" id="{E58C4BB7-CAAF-4B8D-8F63-334CCC17F2B2}"/>
                  </a:ext>
                </a:extLst>
              </p:cNvPr>
              <p:cNvSpPr/>
              <p:nvPr/>
            </p:nvSpPr>
            <p:spPr>
              <a:xfrm>
                <a:off x="8299587" y="3206506"/>
                <a:ext cx="128929" cy="87015"/>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3879;p134">
                <a:extLst>
                  <a:ext uri="{FF2B5EF4-FFF2-40B4-BE49-F238E27FC236}">
                    <a16:creationId xmlns:a16="http://schemas.microsoft.com/office/drawing/2014/main" id="{336B5861-2F98-4DD0-8381-2EFA298834F6}"/>
                  </a:ext>
                </a:extLst>
              </p:cNvPr>
              <p:cNvSpPr/>
              <p:nvPr/>
            </p:nvSpPr>
            <p:spPr>
              <a:xfrm>
                <a:off x="8300319" y="3311656"/>
                <a:ext cx="201797" cy="31684"/>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3880;p134">
                <a:extLst>
                  <a:ext uri="{FF2B5EF4-FFF2-40B4-BE49-F238E27FC236}">
                    <a16:creationId xmlns:a16="http://schemas.microsoft.com/office/drawing/2014/main" id="{13BA96F0-1015-4584-B525-1823004A74CA}"/>
                  </a:ext>
                </a:extLst>
              </p:cNvPr>
              <p:cNvSpPr/>
              <p:nvPr/>
            </p:nvSpPr>
            <p:spPr>
              <a:xfrm>
                <a:off x="8374713" y="3356759"/>
                <a:ext cx="127401" cy="87082"/>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3881;p134">
                <a:extLst>
                  <a:ext uri="{FF2B5EF4-FFF2-40B4-BE49-F238E27FC236}">
                    <a16:creationId xmlns:a16="http://schemas.microsoft.com/office/drawing/2014/main" id="{7063F90F-AE5D-4A47-AC8B-6CD46E636873}"/>
                  </a:ext>
                </a:extLst>
              </p:cNvPr>
              <p:cNvSpPr/>
              <p:nvPr/>
            </p:nvSpPr>
            <p:spPr>
              <a:xfrm>
                <a:off x="8300319" y="3460379"/>
                <a:ext cx="201797" cy="31684"/>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3882;p134">
                <a:extLst>
                  <a:ext uri="{FF2B5EF4-FFF2-40B4-BE49-F238E27FC236}">
                    <a16:creationId xmlns:a16="http://schemas.microsoft.com/office/drawing/2014/main" id="{7213FEDA-5810-468B-8562-C606F94B0F40}"/>
                  </a:ext>
                </a:extLst>
              </p:cNvPr>
              <p:cNvSpPr/>
              <p:nvPr/>
            </p:nvSpPr>
            <p:spPr>
              <a:xfrm>
                <a:off x="8618290" y="3272930"/>
                <a:ext cx="101297" cy="16772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3883;p134">
                <a:extLst>
                  <a:ext uri="{FF2B5EF4-FFF2-40B4-BE49-F238E27FC236}">
                    <a16:creationId xmlns:a16="http://schemas.microsoft.com/office/drawing/2014/main" id="{4A9925EC-652B-434E-A1F2-5F3EC6FD9DE6}"/>
                  </a:ext>
                </a:extLst>
              </p:cNvPr>
              <p:cNvSpPr/>
              <p:nvPr/>
            </p:nvSpPr>
            <p:spPr>
              <a:xfrm>
                <a:off x="8864257" y="3272133"/>
                <a:ext cx="102027" cy="16772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3884;p134">
                <a:extLst>
                  <a:ext uri="{FF2B5EF4-FFF2-40B4-BE49-F238E27FC236}">
                    <a16:creationId xmlns:a16="http://schemas.microsoft.com/office/drawing/2014/main" id="{EA37EAA9-D548-45FA-8DFB-34D278C3B9CF}"/>
                  </a:ext>
                </a:extLst>
              </p:cNvPr>
              <p:cNvSpPr/>
              <p:nvPr/>
            </p:nvSpPr>
            <p:spPr>
              <a:xfrm>
                <a:off x="8741639" y="3252073"/>
                <a:ext cx="102094" cy="208373"/>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 name="矩形 13">
              <a:extLst>
                <a:ext uri="{FF2B5EF4-FFF2-40B4-BE49-F238E27FC236}">
                  <a16:creationId xmlns:a16="http://schemas.microsoft.com/office/drawing/2014/main" id="{C871F619-D5BB-44E3-9B39-88276C1B7780}"/>
                </a:ext>
              </a:extLst>
            </p:cNvPr>
            <p:cNvSpPr/>
            <p:nvPr/>
          </p:nvSpPr>
          <p:spPr>
            <a:xfrm>
              <a:off x="7631358" y="3095030"/>
              <a:ext cx="769739"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789030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AB2BC983-DAEC-4412-9AA0-0DCB88C0888A}"/>
              </a:ext>
            </a:extLst>
          </p:cNvPr>
          <p:cNvSpPr>
            <a:spLocks noGrp="1"/>
          </p:cNvSpPr>
          <p:nvPr>
            <p:ph type="subTitle" idx="1"/>
          </p:nvPr>
        </p:nvSpPr>
        <p:spPr/>
        <p:txBody>
          <a:bodyPr/>
          <a:lstStyle/>
          <a:p>
            <a:r>
              <a:rPr lang="en-US" dirty="0"/>
              <a:t>Model Formulation</a:t>
            </a:r>
          </a:p>
        </p:txBody>
      </p:sp>
      <p:sp>
        <p:nvSpPr>
          <p:cNvPr id="3" name="標題 2">
            <a:extLst>
              <a:ext uri="{FF2B5EF4-FFF2-40B4-BE49-F238E27FC236}">
                <a16:creationId xmlns:a16="http://schemas.microsoft.com/office/drawing/2014/main" id="{66529914-8BC4-4865-A93C-0436FBCC49FC}"/>
              </a:ext>
            </a:extLst>
          </p:cNvPr>
          <p:cNvSpPr>
            <a:spLocks noGrp="1"/>
          </p:cNvSpPr>
          <p:nvPr>
            <p:ph type="ctrTitle"/>
          </p:nvPr>
        </p:nvSpPr>
        <p:spPr>
          <a:xfrm>
            <a:off x="2696300" y="2258031"/>
            <a:ext cx="4798654" cy="1546400"/>
          </a:xfrm>
        </p:spPr>
        <p:txBody>
          <a:bodyPr/>
          <a:lstStyle/>
          <a:p>
            <a:r>
              <a:rPr lang="en-US" dirty="0"/>
              <a:t>Dataset and Method</a:t>
            </a:r>
          </a:p>
        </p:txBody>
      </p:sp>
      <p:sp>
        <p:nvSpPr>
          <p:cNvPr id="4" name="文字方塊 3">
            <a:extLst>
              <a:ext uri="{FF2B5EF4-FFF2-40B4-BE49-F238E27FC236}">
                <a16:creationId xmlns:a16="http://schemas.microsoft.com/office/drawing/2014/main" id="{B32BF0FE-EC04-4AAC-81B2-CDE8C11157E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2</a:t>
            </a:r>
            <a:endParaRPr lang="zh-TW" altLang="en-US" sz="2800" b="1" dirty="0">
              <a:latin typeface="+mn-lt"/>
            </a:endParaRPr>
          </a:p>
        </p:txBody>
      </p:sp>
    </p:spTree>
    <p:extLst>
      <p:ext uri="{BB962C8B-B14F-4D97-AF65-F5344CB8AC3E}">
        <p14:creationId xmlns:p14="http://schemas.microsoft.com/office/powerpoint/2010/main" val="1276368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E8175DD8-D348-442D-AAFA-BC50EE831878}"/>
              </a:ext>
            </a:extLst>
          </p:cNvPr>
          <p:cNvSpPr>
            <a:spLocks noGrp="1"/>
          </p:cNvSpPr>
          <p:nvPr>
            <p:ph type="body" idx="1"/>
          </p:nvPr>
        </p:nvSpPr>
        <p:spPr/>
        <p:txBody>
          <a:bodyPr/>
          <a:lstStyle/>
          <a:p>
            <a:r>
              <a:rPr lang="en-US" dirty="0"/>
              <a:t>Station Set</a:t>
            </a:r>
          </a:p>
          <a:p>
            <a:pPr marL="101598" indent="0">
              <a:buNone/>
            </a:pPr>
            <a:endParaRPr lang="en-US" dirty="0"/>
          </a:p>
          <a:p>
            <a:pPr marL="101598" indent="0">
              <a:buNone/>
            </a:pPr>
            <a:endParaRPr lang="en-US" dirty="0"/>
          </a:p>
          <a:p>
            <a:r>
              <a:rPr lang="en-US" dirty="0"/>
              <a:t>Truck Set</a:t>
            </a:r>
          </a:p>
          <a:p>
            <a:endParaRPr lang="en-US" dirty="0"/>
          </a:p>
          <a:p>
            <a:endParaRPr lang="en-US" dirty="0"/>
          </a:p>
          <a:p>
            <a:r>
              <a:rPr lang="en-US" dirty="0"/>
              <a:t>Time Parameters</a:t>
            </a:r>
          </a:p>
        </p:txBody>
      </p:sp>
      <p:sp>
        <p:nvSpPr>
          <p:cNvPr id="3" name="標題 2">
            <a:extLst>
              <a:ext uri="{FF2B5EF4-FFF2-40B4-BE49-F238E27FC236}">
                <a16:creationId xmlns:a16="http://schemas.microsoft.com/office/drawing/2014/main" id="{B0BBF1DC-A08A-4509-BCA9-6CCAF3C205E0}"/>
              </a:ext>
            </a:extLst>
          </p:cNvPr>
          <p:cNvSpPr>
            <a:spLocks noGrp="1"/>
          </p:cNvSpPr>
          <p:nvPr>
            <p:ph type="title"/>
          </p:nvPr>
        </p:nvSpPr>
        <p:spPr>
          <a:xfrm>
            <a:off x="1754311" y="794346"/>
            <a:ext cx="4341690" cy="580800"/>
          </a:xfrm>
        </p:spPr>
        <p:txBody>
          <a:bodyPr/>
          <a:lstStyle/>
          <a:p>
            <a:r>
              <a:rPr lang="en-US" dirty="0"/>
              <a:t>Parameters and Sets</a:t>
            </a:r>
          </a:p>
        </p:txBody>
      </p:sp>
      <p:pic>
        <p:nvPicPr>
          <p:cNvPr id="5" name="圖片 4">
            <a:extLst>
              <a:ext uri="{FF2B5EF4-FFF2-40B4-BE49-F238E27FC236}">
                <a16:creationId xmlns:a16="http://schemas.microsoft.com/office/drawing/2014/main" id="{12BC95E5-1CB8-41BD-BB4E-AF31CE7CF66D}"/>
              </a:ext>
            </a:extLst>
          </p:cNvPr>
          <p:cNvPicPr>
            <a:picLocks noChangeAspect="1"/>
          </p:cNvPicPr>
          <p:nvPr/>
        </p:nvPicPr>
        <p:blipFill rotWithShape="1">
          <a:blip r:embed="rId2"/>
          <a:srcRect b="65206"/>
          <a:stretch/>
        </p:blipFill>
        <p:spPr>
          <a:xfrm>
            <a:off x="3677571" y="1769217"/>
            <a:ext cx="6166038" cy="1499643"/>
          </a:xfrm>
          <a:prstGeom prst="rect">
            <a:avLst/>
          </a:prstGeom>
        </p:spPr>
      </p:pic>
      <p:pic>
        <p:nvPicPr>
          <p:cNvPr id="6" name="圖片 5">
            <a:extLst>
              <a:ext uri="{FF2B5EF4-FFF2-40B4-BE49-F238E27FC236}">
                <a16:creationId xmlns:a16="http://schemas.microsoft.com/office/drawing/2014/main" id="{FE08059C-E00B-42FF-995E-2DE4CABBC4F7}"/>
              </a:ext>
            </a:extLst>
          </p:cNvPr>
          <p:cNvPicPr>
            <a:picLocks noChangeAspect="1"/>
          </p:cNvPicPr>
          <p:nvPr/>
        </p:nvPicPr>
        <p:blipFill rotWithShape="1">
          <a:blip r:embed="rId3"/>
          <a:srcRect t="35690" b="39455"/>
          <a:stretch/>
        </p:blipFill>
        <p:spPr>
          <a:xfrm>
            <a:off x="3677571" y="3517357"/>
            <a:ext cx="6166038" cy="1071265"/>
          </a:xfrm>
          <a:prstGeom prst="rect">
            <a:avLst/>
          </a:prstGeom>
        </p:spPr>
      </p:pic>
      <p:pic>
        <p:nvPicPr>
          <p:cNvPr id="7" name="圖片 6">
            <a:extLst>
              <a:ext uri="{FF2B5EF4-FFF2-40B4-BE49-F238E27FC236}">
                <a16:creationId xmlns:a16="http://schemas.microsoft.com/office/drawing/2014/main" id="{1A5443C2-59C6-4A43-AB3B-C54601B6F4F4}"/>
              </a:ext>
            </a:extLst>
          </p:cNvPr>
          <p:cNvPicPr>
            <a:picLocks noChangeAspect="1"/>
          </p:cNvPicPr>
          <p:nvPr/>
        </p:nvPicPr>
        <p:blipFill rotWithShape="1">
          <a:blip r:embed="rId3"/>
          <a:srcRect t="63810"/>
          <a:stretch/>
        </p:blipFill>
        <p:spPr>
          <a:xfrm>
            <a:off x="3677571" y="4941472"/>
            <a:ext cx="6166038" cy="1559839"/>
          </a:xfrm>
          <a:prstGeom prst="rect">
            <a:avLst/>
          </a:prstGeom>
        </p:spPr>
      </p:pic>
      <p:grpSp>
        <p:nvGrpSpPr>
          <p:cNvPr id="23" name="Google Shape;10176;p128">
            <a:extLst>
              <a:ext uri="{FF2B5EF4-FFF2-40B4-BE49-F238E27FC236}">
                <a16:creationId xmlns:a16="http://schemas.microsoft.com/office/drawing/2014/main" id="{82CCBA11-A3C2-4BD3-8984-C024BAD06EB1}"/>
              </a:ext>
            </a:extLst>
          </p:cNvPr>
          <p:cNvGrpSpPr/>
          <p:nvPr/>
        </p:nvGrpSpPr>
        <p:grpSpPr>
          <a:xfrm>
            <a:off x="1214650" y="917794"/>
            <a:ext cx="334634" cy="333904"/>
            <a:chOff x="7429366" y="3223183"/>
            <a:chExt cx="334634" cy="333904"/>
          </a:xfrm>
          <a:solidFill>
            <a:schemeClr val="tx1"/>
          </a:solidFill>
        </p:grpSpPr>
        <p:sp>
          <p:nvSpPr>
            <p:cNvPr id="24" name="Google Shape;10177;p128">
              <a:extLst>
                <a:ext uri="{FF2B5EF4-FFF2-40B4-BE49-F238E27FC236}">
                  <a16:creationId xmlns:a16="http://schemas.microsoft.com/office/drawing/2014/main" id="{509BC7B2-0F8B-4B47-88BE-0F4DAC0997CC}"/>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10178;p128">
              <a:extLst>
                <a:ext uri="{FF2B5EF4-FFF2-40B4-BE49-F238E27FC236}">
                  <a16:creationId xmlns:a16="http://schemas.microsoft.com/office/drawing/2014/main" id="{348321A1-B3B8-4389-BD34-333C5B458379}"/>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 name="投影片編號版面配置區 1">
            <a:extLst>
              <a:ext uri="{FF2B5EF4-FFF2-40B4-BE49-F238E27FC236}">
                <a16:creationId xmlns:a16="http://schemas.microsoft.com/office/drawing/2014/main" id="{DF28B18E-9E80-44D8-920E-417513DD4DF9}"/>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22</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261231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E8175DD8-D348-442D-AAFA-BC50EE831878}"/>
              </a:ext>
            </a:extLst>
          </p:cNvPr>
          <p:cNvSpPr>
            <a:spLocks noGrp="1"/>
          </p:cNvSpPr>
          <p:nvPr>
            <p:ph type="body" idx="1"/>
          </p:nvPr>
        </p:nvSpPr>
        <p:spPr>
          <a:xfrm>
            <a:off x="1117697" y="1200950"/>
            <a:ext cx="9656189" cy="5311994"/>
          </a:xfrm>
        </p:spPr>
        <p:txBody>
          <a:bodyPr/>
          <a:lstStyle/>
          <a:p>
            <a:pPr>
              <a:lnSpc>
                <a:spcPct val="150000"/>
              </a:lnSpc>
            </a:pPr>
            <a:r>
              <a:rPr lang="en-US" sz="2200" dirty="0"/>
              <a:t>Routing Variables</a:t>
            </a:r>
          </a:p>
          <a:p>
            <a:pPr>
              <a:lnSpc>
                <a:spcPct val="150000"/>
              </a:lnSpc>
            </a:pPr>
            <a:endParaRPr lang="en-US" sz="2200" dirty="0"/>
          </a:p>
          <a:p>
            <a:pPr>
              <a:lnSpc>
                <a:spcPct val="150000"/>
              </a:lnSpc>
            </a:pPr>
            <a:r>
              <a:rPr lang="en-US" sz="2200" dirty="0"/>
              <a:t>Bike Collection and Delivery</a:t>
            </a:r>
          </a:p>
          <a:p>
            <a:pPr>
              <a:lnSpc>
                <a:spcPct val="150000"/>
              </a:lnSpc>
            </a:pPr>
            <a:endParaRPr lang="en-US" sz="2200" dirty="0"/>
          </a:p>
          <a:p>
            <a:pPr>
              <a:lnSpc>
                <a:spcPct val="150000"/>
              </a:lnSpc>
            </a:pPr>
            <a:r>
              <a:rPr lang="en-US" sz="2200" dirty="0"/>
              <a:t>Station Balance Indicator</a:t>
            </a:r>
          </a:p>
          <a:p>
            <a:pPr>
              <a:lnSpc>
                <a:spcPct val="150000"/>
              </a:lnSpc>
            </a:pPr>
            <a:endParaRPr lang="en-US" sz="2200" dirty="0"/>
          </a:p>
          <a:p>
            <a:pPr>
              <a:lnSpc>
                <a:spcPct val="150000"/>
              </a:lnSpc>
            </a:pPr>
            <a:r>
              <a:rPr lang="en-US" sz="2200" dirty="0"/>
              <a:t>Truck Loading State</a:t>
            </a:r>
          </a:p>
        </p:txBody>
      </p:sp>
      <p:sp>
        <p:nvSpPr>
          <p:cNvPr id="3" name="標題 2">
            <a:extLst>
              <a:ext uri="{FF2B5EF4-FFF2-40B4-BE49-F238E27FC236}">
                <a16:creationId xmlns:a16="http://schemas.microsoft.com/office/drawing/2014/main" id="{B0BBF1DC-A08A-4509-BCA9-6CCAF3C205E0}"/>
              </a:ext>
            </a:extLst>
          </p:cNvPr>
          <p:cNvSpPr>
            <a:spLocks noGrp="1"/>
          </p:cNvSpPr>
          <p:nvPr>
            <p:ph type="title"/>
          </p:nvPr>
        </p:nvSpPr>
        <p:spPr>
          <a:xfrm>
            <a:off x="1754311" y="794346"/>
            <a:ext cx="3942482" cy="580800"/>
          </a:xfrm>
        </p:spPr>
        <p:txBody>
          <a:bodyPr/>
          <a:lstStyle/>
          <a:p>
            <a:r>
              <a:rPr lang="en-US" dirty="0"/>
              <a:t>Decision Variables</a:t>
            </a:r>
          </a:p>
        </p:txBody>
      </p:sp>
      <p:pic>
        <p:nvPicPr>
          <p:cNvPr id="5" name="圖片 4">
            <a:extLst>
              <a:ext uri="{FF2B5EF4-FFF2-40B4-BE49-F238E27FC236}">
                <a16:creationId xmlns:a16="http://schemas.microsoft.com/office/drawing/2014/main" id="{6A8901B4-D21D-4840-BA0F-936659F9B228}"/>
              </a:ext>
            </a:extLst>
          </p:cNvPr>
          <p:cNvPicPr>
            <a:picLocks noChangeAspect="1"/>
          </p:cNvPicPr>
          <p:nvPr/>
        </p:nvPicPr>
        <p:blipFill rotWithShape="1">
          <a:blip r:embed="rId2"/>
          <a:srcRect b="78322"/>
          <a:stretch/>
        </p:blipFill>
        <p:spPr>
          <a:xfrm>
            <a:off x="1754311" y="1907182"/>
            <a:ext cx="8311548" cy="678596"/>
          </a:xfrm>
          <a:prstGeom prst="rect">
            <a:avLst/>
          </a:prstGeom>
        </p:spPr>
      </p:pic>
      <p:pic>
        <p:nvPicPr>
          <p:cNvPr id="6" name="圖片 5">
            <a:extLst>
              <a:ext uri="{FF2B5EF4-FFF2-40B4-BE49-F238E27FC236}">
                <a16:creationId xmlns:a16="http://schemas.microsoft.com/office/drawing/2014/main" id="{B64C81A0-7DCC-49A6-9589-0C9C78EF64C5}"/>
              </a:ext>
            </a:extLst>
          </p:cNvPr>
          <p:cNvPicPr>
            <a:picLocks noChangeAspect="1"/>
          </p:cNvPicPr>
          <p:nvPr/>
        </p:nvPicPr>
        <p:blipFill rotWithShape="1">
          <a:blip r:embed="rId2"/>
          <a:srcRect t="37640" b="36939"/>
          <a:stretch/>
        </p:blipFill>
        <p:spPr>
          <a:xfrm>
            <a:off x="1754311" y="3069364"/>
            <a:ext cx="8311548" cy="795746"/>
          </a:xfrm>
          <a:prstGeom prst="rect">
            <a:avLst/>
          </a:prstGeom>
        </p:spPr>
      </p:pic>
      <p:pic>
        <p:nvPicPr>
          <p:cNvPr id="7" name="圖片 6">
            <a:extLst>
              <a:ext uri="{FF2B5EF4-FFF2-40B4-BE49-F238E27FC236}">
                <a16:creationId xmlns:a16="http://schemas.microsoft.com/office/drawing/2014/main" id="{A25B55BE-EED1-46AE-B27B-24C071FAF1E8}"/>
              </a:ext>
            </a:extLst>
          </p:cNvPr>
          <p:cNvPicPr>
            <a:picLocks noChangeAspect="1"/>
          </p:cNvPicPr>
          <p:nvPr/>
        </p:nvPicPr>
        <p:blipFill rotWithShape="1">
          <a:blip r:embed="rId2"/>
          <a:srcRect t="78233"/>
          <a:stretch/>
        </p:blipFill>
        <p:spPr>
          <a:xfrm>
            <a:off x="1754311" y="4348696"/>
            <a:ext cx="8311548" cy="681360"/>
          </a:xfrm>
          <a:prstGeom prst="rect">
            <a:avLst/>
          </a:prstGeom>
        </p:spPr>
      </p:pic>
      <p:pic>
        <p:nvPicPr>
          <p:cNvPr id="9" name="圖片 8">
            <a:extLst>
              <a:ext uri="{FF2B5EF4-FFF2-40B4-BE49-F238E27FC236}">
                <a16:creationId xmlns:a16="http://schemas.microsoft.com/office/drawing/2014/main" id="{DD9D8380-083D-4FC1-840C-63BB2D6F1498}"/>
              </a:ext>
            </a:extLst>
          </p:cNvPr>
          <p:cNvPicPr>
            <a:picLocks noChangeAspect="1"/>
          </p:cNvPicPr>
          <p:nvPr/>
        </p:nvPicPr>
        <p:blipFill>
          <a:blip r:embed="rId3"/>
          <a:stretch>
            <a:fillRect/>
          </a:stretch>
        </p:blipFill>
        <p:spPr>
          <a:xfrm>
            <a:off x="1754311" y="5513642"/>
            <a:ext cx="8311548" cy="1097536"/>
          </a:xfrm>
          <a:prstGeom prst="rect">
            <a:avLst/>
          </a:prstGeom>
        </p:spPr>
      </p:pic>
      <p:grpSp>
        <p:nvGrpSpPr>
          <p:cNvPr id="20" name="Google Shape;10176;p128">
            <a:extLst>
              <a:ext uri="{FF2B5EF4-FFF2-40B4-BE49-F238E27FC236}">
                <a16:creationId xmlns:a16="http://schemas.microsoft.com/office/drawing/2014/main" id="{AA7E4EC0-23E1-4CA8-83F2-9F866601EC60}"/>
              </a:ext>
            </a:extLst>
          </p:cNvPr>
          <p:cNvGrpSpPr/>
          <p:nvPr/>
        </p:nvGrpSpPr>
        <p:grpSpPr>
          <a:xfrm>
            <a:off x="1214650" y="917794"/>
            <a:ext cx="334634" cy="333904"/>
            <a:chOff x="7429366" y="3223183"/>
            <a:chExt cx="334634" cy="333904"/>
          </a:xfrm>
          <a:solidFill>
            <a:schemeClr val="tx1"/>
          </a:solidFill>
        </p:grpSpPr>
        <p:sp>
          <p:nvSpPr>
            <p:cNvPr id="21" name="Google Shape;10177;p128">
              <a:extLst>
                <a:ext uri="{FF2B5EF4-FFF2-40B4-BE49-F238E27FC236}">
                  <a16:creationId xmlns:a16="http://schemas.microsoft.com/office/drawing/2014/main" id="{169FF5A0-73A1-4324-B622-849CA4227CDC}"/>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0178;p128">
              <a:extLst>
                <a:ext uri="{FF2B5EF4-FFF2-40B4-BE49-F238E27FC236}">
                  <a16:creationId xmlns:a16="http://schemas.microsoft.com/office/drawing/2014/main" id="{485C4F2B-3FC6-467D-AB23-D6EBEED20AD6}"/>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 name="投影片編號版面配置區 1">
            <a:extLst>
              <a:ext uri="{FF2B5EF4-FFF2-40B4-BE49-F238E27FC236}">
                <a16:creationId xmlns:a16="http://schemas.microsoft.com/office/drawing/2014/main" id="{BC673C22-9CCB-4502-9263-6D8371764CD9}"/>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23</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4144868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41F78989-2026-4FA2-973A-B41DAEF3A428}"/>
              </a:ext>
            </a:extLst>
          </p:cNvPr>
          <p:cNvSpPr>
            <a:spLocks noGrp="1"/>
          </p:cNvSpPr>
          <p:nvPr>
            <p:ph type="body" idx="1"/>
          </p:nvPr>
        </p:nvSpPr>
        <p:spPr>
          <a:xfrm>
            <a:off x="558803" y="2009954"/>
            <a:ext cx="11302518" cy="3038669"/>
          </a:xfrm>
        </p:spPr>
        <p:txBody>
          <a:bodyPr/>
          <a:lstStyle/>
          <a:p>
            <a:pPr marL="101598" indent="0">
              <a:buNone/>
            </a:pPr>
            <a:r>
              <a:rPr lang="en-US" dirty="0"/>
              <a:t>We aim to maximize the number of stations that achieve the balanced state after dispatch:</a:t>
            </a:r>
          </a:p>
        </p:txBody>
      </p:sp>
      <p:sp>
        <p:nvSpPr>
          <p:cNvPr id="3" name="標題 2">
            <a:extLst>
              <a:ext uri="{FF2B5EF4-FFF2-40B4-BE49-F238E27FC236}">
                <a16:creationId xmlns:a16="http://schemas.microsoft.com/office/drawing/2014/main" id="{A6FF3C61-9F9A-451A-B87E-B6891D96B4EF}"/>
              </a:ext>
            </a:extLst>
          </p:cNvPr>
          <p:cNvSpPr>
            <a:spLocks noGrp="1"/>
          </p:cNvSpPr>
          <p:nvPr>
            <p:ph type="title"/>
          </p:nvPr>
        </p:nvSpPr>
        <p:spPr>
          <a:xfrm>
            <a:off x="1754310" y="794346"/>
            <a:ext cx="4071955" cy="580800"/>
          </a:xfrm>
        </p:spPr>
        <p:txBody>
          <a:bodyPr/>
          <a:lstStyle/>
          <a:p>
            <a:r>
              <a:rPr lang="en-US" dirty="0"/>
              <a:t>Objective Function</a:t>
            </a:r>
          </a:p>
        </p:txBody>
      </p:sp>
      <p:pic>
        <p:nvPicPr>
          <p:cNvPr id="5" name="圖片 4">
            <a:extLst>
              <a:ext uri="{FF2B5EF4-FFF2-40B4-BE49-F238E27FC236}">
                <a16:creationId xmlns:a16="http://schemas.microsoft.com/office/drawing/2014/main" id="{F1C9DBD6-F69C-454A-96E0-741C8F3410C6}"/>
              </a:ext>
            </a:extLst>
          </p:cNvPr>
          <p:cNvPicPr>
            <a:picLocks noChangeAspect="1"/>
          </p:cNvPicPr>
          <p:nvPr/>
        </p:nvPicPr>
        <p:blipFill>
          <a:blip r:embed="rId2"/>
          <a:stretch>
            <a:fillRect/>
          </a:stretch>
        </p:blipFill>
        <p:spPr>
          <a:xfrm>
            <a:off x="4664053" y="3109645"/>
            <a:ext cx="2324424" cy="1257475"/>
          </a:xfrm>
          <a:prstGeom prst="rect">
            <a:avLst/>
          </a:prstGeom>
          <a:ln>
            <a:solidFill>
              <a:schemeClr val="tx1"/>
            </a:solidFill>
          </a:ln>
        </p:spPr>
      </p:pic>
      <p:sp>
        <p:nvSpPr>
          <p:cNvPr id="9" name="Google Shape;10179;p128">
            <a:extLst>
              <a:ext uri="{FF2B5EF4-FFF2-40B4-BE49-F238E27FC236}">
                <a16:creationId xmlns:a16="http://schemas.microsoft.com/office/drawing/2014/main" id="{5044675B-E6F3-41E7-B51D-7124CE9DDEFC}"/>
              </a:ext>
            </a:extLst>
          </p:cNvPr>
          <p:cNvSpPr/>
          <p:nvPr/>
        </p:nvSpPr>
        <p:spPr>
          <a:xfrm>
            <a:off x="1272860" y="902678"/>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投影片編號版面配置區 1">
            <a:extLst>
              <a:ext uri="{FF2B5EF4-FFF2-40B4-BE49-F238E27FC236}">
                <a16:creationId xmlns:a16="http://schemas.microsoft.com/office/drawing/2014/main" id="{97D5B837-4F74-4665-BD56-B3DFB7E2AC14}"/>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24</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4126751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2EF5FFA-5243-469C-898D-E95AB0D9ADC4}"/>
              </a:ext>
            </a:extLst>
          </p:cNvPr>
          <p:cNvSpPr>
            <a:spLocks noGrp="1"/>
          </p:cNvSpPr>
          <p:nvPr>
            <p:ph type="body" idx="1"/>
          </p:nvPr>
        </p:nvSpPr>
        <p:spPr/>
        <p:txBody>
          <a:bodyPr/>
          <a:lstStyle/>
          <a:p>
            <a:r>
              <a:rPr lang="en-US" dirty="0"/>
              <a:t>Balanced Station Range</a:t>
            </a:r>
          </a:p>
        </p:txBody>
      </p:sp>
      <p:sp>
        <p:nvSpPr>
          <p:cNvPr id="3" name="標題 2">
            <a:extLst>
              <a:ext uri="{FF2B5EF4-FFF2-40B4-BE49-F238E27FC236}">
                <a16:creationId xmlns:a16="http://schemas.microsoft.com/office/drawing/2014/main" id="{41890BFF-8255-4AE8-9C4D-625E02647FC4}"/>
              </a:ext>
            </a:extLst>
          </p:cNvPr>
          <p:cNvSpPr>
            <a:spLocks noGrp="1"/>
          </p:cNvSpPr>
          <p:nvPr>
            <p:ph type="title"/>
          </p:nvPr>
        </p:nvSpPr>
        <p:spPr>
          <a:xfrm>
            <a:off x="1754310" y="794346"/>
            <a:ext cx="4557478" cy="580800"/>
          </a:xfrm>
        </p:spPr>
        <p:txBody>
          <a:bodyPr/>
          <a:lstStyle/>
          <a:p>
            <a:r>
              <a:rPr lang="en-US" dirty="0"/>
              <a:t>Constraints: Stations</a:t>
            </a:r>
          </a:p>
        </p:txBody>
      </p:sp>
      <p:pic>
        <p:nvPicPr>
          <p:cNvPr id="5" name="圖片 4">
            <a:extLst>
              <a:ext uri="{FF2B5EF4-FFF2-40B4-BE49-F238E27FC236}">
                <a16:creationId xmlns:a16="http://schemas.microsoft.com/office/drawing/2014/main" id="{0041235C-920A-4736-AF4D-EBC89493DFE3}"/>
              </a:ext>
            </a:extLst>
          </p:cNvPr>
          <p:cNvPicPr>
            <a:picLocks noChangeAspect="1"/>
          </p:cNvPicPr>
          <p:nvPr/>
        </p:nvPicPr>
        <p:blipFill>
          <a:blip r:embed="rId2"/>
          <a:stretch>
            <a:fillRect/>
          </a:stretch>
        </p:blipFill>
        <p:spPr>
          <a:xfrm>
            <a:off x="1955448" y="2457535"/>
            <a:ext cx="8712679" cy="3315708"/>
          </a:xfrm>
          <a:prstGeom prst="rect">
            <a:avLst/>
          </a:prstGeom>
        </p:spPr>
      </p:pic>
      <p:grpSp>
        <p:nvGrpSpPr>
          <p:cNvPr id="6" name="Google Shape;10176;p128">
            <a:extLst>
              <a:ext uri="{FF2B5EF4-FFF2-40B4-BE49-F238E27FC236}">
                <a16:creationId xmlns:a16="http://schemas.microsoft.com/office/drawing/2014/main" id="{ACD063A6-9C00-4438-B857-49B465070BDA}"/>
              </a:ext>
            </a:extLst>
          </p:cNvPr>
          <p:cNvGrpSpPr/>
          <p:nvPr/>
        </p:nvGrpSpPr>
        <p:grpSpPr>
          <a:xfrm>
            <a:off x="1214650" y="917794"/>
            <a:ext cx="334634" cy="333904"/>
            <a:chOff x="7429366" y="3223183"/>
            <a:chExt cx="334634" cy="333904"/>
          </a:xfrm>
          <a:solidFill>
            <a:schemeClr val="tx1"/>
          </a:solidFill>
        </p:grpSpPr>
        <p:sp>
          <p:nvSpPr>
            <p:cNvPr id="7" name="Google Shape;10177;p128">
              <a:extLst>
                <a:ext uri="{FF2B5EF4-FFF2-40B4-BE49-F238E27FC236}">
                  <a16:creationId xmlns:a16="http://schemas.microsoft.com/office/drawing/2014/main" id="{594944DA-AE4C-4A29-943E-993A2FCEE59E}"/>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178;p128">
              <a:extLst>
                <a:ext uri="{FF2B5EF4-FFF2-40B4-BE49-F238E27FC236}">
                  <a16:creationId xmlns:a16="http://schemas.microsoft.com/office/drawing/2014/main" id="{6A374987-D17B-4AC0-8889-F9F365698EFF}"/>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 name="投影片編號版面配置區 1">
            <a:extLst>
              <a:ext uri="{FF2B5EF4-FFF2-40B4-BE49-F238E27FC236}">
                <a16:creationId xmlns:a16="http://schemas.microsoft.com/office/drawing/2014/main" id="{2B6F87DA-3AE5-4B65-99B4-3A228D935852}"/>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25</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599150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2EF5FFA-5243-469C-898D-E95AB0D9ADC4}"/>
              </a:ext>
            </a:extLst>
          </p:cNvPr>
          <p:cNvSpPr>
            <a:spLocks noGrp="1"/>
          </p:cNvSpPr>
          <p:nvPr>
            <p:ph type="body" idx="1"/>
          </p:nvPr>
        </p:nvSpPr>
        <p:spPr/>
        <p:txBody>
          <a:bodyPr/>
          <a:lstStyle/>
          <a:p>
            <a:r>
              <a:rPr lang="en-US" dirty="0"/>
              <a:t>Station Capacity</a:t>
            </a:r>
          </a:p>
          <a:p>
            <a:endParaRPr lang="en-US" dirty="0"/>
          </a:p>
          <a:p>
            <a:endParaRPr lang="en-US" dirty="0"/>
          </a:p>
          <a:p>
            <a:endParaRPr lang="en-US" dirty="0"/>
          </a:p>
          <a:p>
            <a:r>
              <a:rPr lang="en-US" dirty="0"/>
              <a:t>Visitation-Operation Consistency</a:t>
            </a:r>
          </a:p>
        </p:txBody>
      </p:sp>
      <p:sp>
        <p:nvSpPr>
          <p:cNvPr id="3" name="標題 2">
            <a:extLst>
              <a:ext uri="{FF2B5EF4-FFF2-40B4-BE49-F238E27FC236}">
                <a16:creationId xmlns:a16="http://schemas.microsoft.com/office/drawing/2014/main" id="{41890BFF-8255-4AE8-9C4D-625E02647FC4}"/>
              </a:ext>
            </a:extLst>
          </p:cNvPr>
          <p:cNvSpPr>
            <a:spLocks noGrp="1"/>
          </p:cNvSpPr>
          <p:nvPr>
            <p:ph type="title"/>
          </p:nvPr>
        </p:nvSpPr>
        <p:spPr>
          <a:xfrm>
            <a:off x="1754310" y="794346"/>
            <a:ext cx="4557478" cy="580800"/>
          </a:xfrm>
        </p:spPr>
        <p:txBody>
          <a:bodyPr/>
          <a:lstStyle/>
          <a:p>
            <a:r>
              <a:rPr lang="en-US" dirty="0"/>
              <a:t>Constraints: Stations</a:t>
            </a:r>
          </a:p>
        </p:txBody>
      </p:sp>
      <p:pic>
        <p:nvPicPr>
          <p:cNvPr id="5" name="圖片 4">
            <a:extLst>
              <a:ext uri="{FF2B5EF4-FFF2-40B4-BE49-F238E27FC236}">
                <a16:creationId xmlns:a16="http://schemas.microsoft.com/office/drawing/2014/main" id="{1DB3D9AC-7914-43C7-BBA5-3C32C7B11589}"/>
              </a:ext>
            </a:extLst>
          </p:cNvPr>
          <p:cNvPicPr>
            <a:picLocks noChangeAspect="1"/>
          </p:cNvPicPr>
          <p:nvPr/>
        </p:nvPicPr>
        <p:blipFill rotWithShape="1">
          <a:blip r:embed="rId2"/>
          <a:srcRect l="25161" r="26317" b="62555"/>
          <a:stretch/>
        </p:blipFill>
        <p:spPr>
          <a:xfrm>
            <a:off x="4042913" y="2182909"/>
            <a:ext cx="4106174" cy="1448043"/>
          </a:xfrm>
          <a:prstGeom prst="rect">
            <a:avLst/>
          </a:prstGeom>
        </p:spPr>
      </p:pic>
      <p:pic>
        <p:nvPicPr>
          <p:cNvPr id="6" name="圖片 5">
            <a:extLst>
              <a:ext uri="{FF2B5EF4-FFF2-40B4-BE49-F238E27FC236}">
                <a16:creationId xmlns:a16="http://schemas.microsoft.com/office/drawing/2014/main" id="{F1C646D5-E9C6-4318-8243-10AF11DE9BF0}"/>
              </a:ext>
            </a:extLst>
          </p:cNvPr>
          <p:cNvPicPr>
            <a:picLocks noChangeAspect="1"/>
          </p:cNvPicPr>
          <p:nvPr/>
        </p:nvPicPr>
        <p:blipFill rotWithShape="1">
          <a:blip r:embed="rId2"/>
          <a:srcRect t="53804"/>
          <a:stretch/>
        </p:blipFill>
        <p:spPr>
          <a:xfrm>
            <a:off x="1978804" y="4190217"/>
            <a:ext cx="8462513" cy="1786444"/>
          </a:xfrm>
          <a:prstGeom prst="rect">
            <a:avLst/>
          </a:prstGeom>
        </p:spPr>
      </p:pic>
      <p:grpSp>
        <p:nvGrpSpPr>
          <p:cNvPr id="7" name="Google Shape;10176;p128">
            <a:extLst>
              <a:ext uri="{FF2B5EF4-FFF2-40B4-BE49-F238E27FC236}">
                <a16:creationId xmlns:a16="http://schemas.microsoft.com/office/drawing/2014/main" id="{4DA982C7-7053-4B2D-917D-0B9B8E37C824}"/>
              </a:ext>
            </a:extLst>
          </p:cNvPr>
          <p:cNvGrpSpPr/>
          <p:nvPr/>
        </p:nvGrpSpPr>
        <p:grpSpPr>
          <a:xfrm>
            <a:off x="1214650" y="917794"/>
            <a:ext cx="334634" cy="333904"/>
            <a:chOff x="7429366" y="3223183"/>
            <a:chExt cx="334634" cy="333904"/>
          </a:xfrm>
          <a:solidFill>
            <a:schemeClr val="tx1"/>
          </a:solidFill>
        </p:grpSpPr>
        <p:sp>
          <p:nvSpPr>
            <p:cNvPr id="8" name="Google Shape;10177;p128">
              <a:extLst>
                <a:ext uri="{FF2B5EF4-FFF2-40B4-BE49-F238E27FC236}">
                  <a16:creationId xmlns:a16="http://schemas.microsoft.com/office/drawing/2014/main" id="{16BD4918-FD3B-4715-A404-11C06964EB14}"/>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178;p128">
              <a:extLst>
                <a:ext uri="{FF2B5EF4-FFF2-40B4-BE49-F238E27FC236}">
                  <a16:creationId xmlns:a16="http://schemas.microsoft.com/office/drawing/2014/main" id="{306C775E-F88F-4E2C-B296-DD6F6A98CD84}"/>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 name="投影片編號版面配置區 1">
            <a:extLst>
              <a:ext uri="{FF2B5EF4-FFF2-40B4-BE49-F238E27FC236}">
                <a16:creationId xmlns:a16="http://schemas.microsoft.com/office/drawing/2014/main" id="{B2C8859F-D798-4FC0-B6B2-C8FF24504FDA}"/>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26</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573802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2EF5FFA-5243-469C-898D-E95AB0D9ADC4}"/>
              </a:ext>
            </a:extLst>
          </p:cNvPr>
          <p:cNvSpPr>
            <a:spLocks noGrp="1"/>
          </p:cNvSpPr>
          <p:nvPr>
            <p:ph type="body" idx="1"/>
          </p:nvPr>
        </p:nvSpPr>
        <p:spPr>
          <a:xfrm>
            <a:off x="1105922" y="1375146"/>
            <a:ext cx="9656189" cy="4149600"/>
          </a:xfrm>
        </p:spPr>
        <p:txBody>
          <a:bodyPr/>
          <a:lstStyle/>
          <a:p>
            <a:r>
              <a:rPr lang="en-US" dirty="0"/>
              <a:t>Route Continuity</a:t>
            </a:r>
          </a:p>
          <a:p>
            <a:pPr lvl="1"/>
            <a:r>
              <a:rPr lang="en-US" sz="2400" dirty="0">
                <a:latin typeface="+mn-lt"/>
              </a:rPr>
              <a:t>Start and End at Depot</a:t>
            </a:r>
          </a:p>
          <a:p>
            <a:pPr lvl="1"/>
            <a:endParaRPr lang="en-US" sz="2400" dirty="0">
              <a:latin typeface="+mn-lt"/>
            </a:endParaRPr>
          </a:p>
          <a:p>
            <a:pPr lvl="1"/>
            <a:r>
              <a:rPr lang="en-US" sz="2400" dirty="0">
                <a:latin typeface="+mn-lt"/>
              </a:rPr>
              <a:t>Visitation</a:t>
            </a:r>
          </a:p>
          <a:p>
            <a:pPr lvl="1"/>
            <a:endParaRPr lang="en-US" sz="2400" dirty="0">
              <a:latin typeface="+mn-lt"/>
            </a:endParaRPr>
          </a:p>
          <a:p>
            <a:pPr lvl="1"/>
            <a:endParaRPr lang="en-US" sz="2400" dirty="0">
              <a:latin typeface="+mn-lt"/>
            </a:endParaRPr>
          </a:p>
          <a:p>
            <a:pPr lvl="1"/>
            <a:endParaRPr lang="en-US" sz="2400" dirty="0">
              <a:latin typeface="+mn-lt"/>
            </a:endParaRPr>
          </a:p>
          <a:p>
            <a:pPr lvl="1"/>
            <a:r>
              <a:rPr lang="en-US" sz="2400" dirty="0">
                <a:latin typeface="+mn-lt"/>
              </a:rPr>
              <a:t>Preventing Subtours</a:t>
            </a:r>
          </a:p>
          <a:p>
            <a:endParaRPr lang="en-US" dirty="0"/>
          </a:p>
          <a:p>
            <a:r>
              <a:rPr lang="en-US" dirty="0"/>
              <a:t>Total Time Window</a:t>
            </a:r>
          </a:p>
        </p:txBody>
      </p:sp>
      <p:sp>
        <p:nvSpPr>
          <p:cNvPr id="3" name="標題 2">
            <a:extLst>
              <a:ext uri="{FF2B5EF4-FFF2-40B4-BE49-F238E27FC236}">
                <a16:creationId xmlns:a16="http://schemas.microsoft.com/office/drawing/2014/main" id="{41890BFF-8255-4AE8-9C4D-625E02647FC4}"/>
              </a:ext>
            </a:extLst>
          </p:cNvPr>
          <p:cNvSpPr>
            <a:spLocks noGrp="1"/>
          </p:cNvSpPr>
          <p:nvPr>
            <p:ph type="title"/>
          </p:nvPr>
        </p:nvSpPr>
        <p:spPr>
          <a:xfrm>
            <a:off x="1754310" y="794346"/>
            <a:ext cx="4096232" cy="580800"/>
          </a:xfrm>
        </p:spPr>
        <p:txBody>
          <a:bodyPr/>
          <a:lstStyle/>
          <a:p>
            <a:r>
              <a:rPr lang="en-US" dirty="0"/>
              <a:t>Constraints: Truck</a:t>
            </a:r>
          </a:p>
        </p:txBody>
      </p:sp>
      <p:pic>
        <p:nvPicPr>
          <p:cNvPr id="7" name="圖片 6">
            <a:extLst>
              <a:ext uri="{FF2B5EF4-FFF2-40B4-BE49-F238E27FC236}">
                <a16:creationId xmlns:a16="http://schemas.microsoft.com/office/drawing/2014/main" id="{89C58A1D-24C6-4C4D-8E91-BEEEF5A71F93}"/>
              </a:ext>
            </a:extLst>
          </p:cNvPr>
          <p:cNvPicPr>
            <a:picLocks noChangeAspect="1"/>
          </p:cNvPicPr>
          <p:nvPr/>
        </p:nvPicPr>
        <p:blipFill rotWithShape="1">
          <a:blip r:embed="rId2"/>
          <a:srcRect l="4742" t="61980" r="5338" b="26276"/>
          <a:stretch/>
        </p:blipFill>
        <p:spPr>
          <a:xfrm>
            <a:off x="5021887" y="4226618"/>
            <a:ext cx="4646921" cy="526299"/>
          </a:xfrm>
          <a:prstGeom prst="rect">
            <a:avLst/>
          </a:prstGeom>
        </p:spPr>
      </p:pic>
      <p:pic>
        <p:nvPicPr>
          <p:cNvPr id="8" name="圖片 7">
            <a:extLst>
              <a:ext uri="{FF2B5EF4-FFF2-40B4-BE49-F238E27FC236}">
                <a16:creationId xmlns:a16="http://schemas.microsoft.com/office/drawing/2014/main" id="{E44917E5-C88D-4FFE-8914-93B571B2CF32}"/>
              </a:ext>
            </a:extLst>
          </p:cNvPr>
          <p:cNvPicPr>
            <a:picLocks noChangeAspect="1"/>
          </p:cNvPicPr>
          <p:nvPr/>
        </p:nvPicPr>
        <p:blipFill rotWithShape="1">
          <a:blip r:embed="rId2"/>
          <a:srcRect t="88256"/>
          <a:stretch/>
        </p:blipFill>
        <p:spPr>
          <a:xfrm>
            <a:off x="3802426" y="5398317"/>
            <a:ext cx="5167820" cy="526299"/>
          </a:xfrm>
          <a:prstGeom prst="rect">
            <a:avLst/>
          </a:prstGeom>
        </p:spPr>
      </p:pic>
      <p:pic>
        <p:nvPicPr>
          <p:cNvPr id="9" name="圖片 8">
            <a:extLst>
              <a:ext uri="{FF2B5EF4-FFF2-40B4-BE49-F238E27FC236}">
                <a16:creationId xmlns:a16="http://schemas.microsoft.com/office/drawing/2014/main" id="{10AAA3EB-60E7-47BE-A31C-C17102188060}"/>
              </a:ext>
            </a:extLst>
          </p:cNvPr>
          <p:cNvPicPr>
            <a:picLocks noChangeAspect="1"/>
          </p:cNvPicPr>
          <p:nvPr/>
        </p:nvPicPr>
        <p:blipFill rotWithShape="1">
          <a:blip r:embed="rId2"/>
          <a:srcRect l="12256" t="-4" r="8479" b="88635"/>
          <a:stretch/>
        </p:blipFill>
        <p:spPr>
          <a:xfrm>
            <a:off x="5297232" y="1858763"/>
            <a:ext cx="4096232" cy="509470"/>
          </a:xfrm>
          <a:prstGeom prst="rect">
            <a:avLst/>
          </a:prstGeom>
        </p:spPr>
      </p:pic>
      <p:grpSp>
        <p:nvGrpSpPr>
          <p:cNvPr id="11" name="群組 10">
            <a:extLst>
              <a:ext uri="{FF2B5EF4-FFF2-40B4-BE49-F238E27FC236}">
                <a16:creationId xmlns:a16="http://schemas.microsoft.com/office/drawing/2014/main" id="{9AFA3E12-C10A-4EDE-B44A-BB689D6C278F}"/>
              </a:ext>
            </a:extLst>
          </p:cNvPr>
          <p:cNvGrpSpPr/>
          <p:nvPr/>
        </p:nvGrpSpPr>
        <p:grpSpPr>
          <a:xfrm>
            <a:off x="3723471" y="2667007"/>
            <a:ext cx="4646922" cy="1163946"/>
            <a:chOff x="2973770" y="2874333"/>
            <a:chExt cx="4646922" cy="1163946"/>
          </a:xfrm>
        </p:grpSpPr>
        <p:pic>
          <p:nvPicPr>
            <p:cNvPr id="5" name="圖片 4">
              <a:extLst>
                <a:ext uri="{FF2B5EF4-FFF2-40B4-BE49-F238E27FC236}">
                  <a16:creationId xmlns:a16="http://schemas.microsoft.com/office/drawing/2014/main" id="{753FC427-F5BD-4D6E-A0A7-4A8FE9F23B6E}"/>
                </a:ext>
              </a:extLst>
            </p:cNvPr>
            <p:cNvPicPr>
              <a:picLocks noChangeAspect="1"/>
            </p:cNvPicPr>
            <p:nvPr/>
          </p:nvPicPr>
          <p:blipFill rotWithShape="1">
            <a:blip r:embed="rId2"/>
            <a:srcRect l="5819" t="20660" r="4260" b="62383"/>
            <a:stretch/>
          </p:blipFill>
          <p:spPr>
            <a:xfrm>
              <a:off x="2973771" y="2874333"/>
              <a:ext cx="4646921" cy="759869"/>
            </a:xfrm>
            <a:prstGeom prst="rect">
              <a:avLst/>
            </a:prstGeom>
          </p:spPr>
        </p:pic>
        <p:pic>
          <p:nvPicPr>
            <p:cNvPr id="10" name="圖片 9">
              <a:extLst>
                <a:ext uri="{FF2B5EF4-FFF2-40B4-BE49-F238E27FC236}">
                  <a16:creationId xmlns:a16="http://schemas.microsoft.com/office/drawing/2014/main" id="{66773A2C-A7C5-4034-9124-FAF12364BBDB}"/>
                </a:ext>
              </a:extLst>
            </p:cNvPr>
            <p:cNvPicPr>
              <a:picLocks noChangeAspect="1"/>
            </p:cNvPicPr>
            <p:nvPr/>
          </p:nvPicPr>
          <p:blipFill rotWithShape="1">
            <a:blip r:embed="rId2"/>
            <a:srcRect l="5819" t="39359" r="4260" b="48896"/>
            <a:stretch/>
          </p:blipFill>
          <p:spPr>
            <a:xfrm>
              <a:off x="2973770" y="3511980"/>
              <a:ext cx="4646921" cy="526299"/>
            </a:xfrm>
            <a:prstGeom prst="rect">
              <a:avLst/>
            </a:prstGeom>
          </p:spPr>
        </p:pic>
      </p:grpSp>
      <p:grpSp>
        <p:nvGrpSpPr>
          <p:cNvPr id="12" name="Google Shape;10176;p128">
            <a:extLst>
              <a:ext uri="{FF2B5EF4-FFF2-40B4-BE49-F238E27FC236}">
                <a16:creationId xmlns:a16="http://schemas.microsoft.com/office/drawing/2014/main" id="{C5C9518A-B790-4710-A337-1CA51E5E7595}"/>
              </a:ext>
            </a:extLst>
          </p:cNvPr>
          <p:cNvGrpSpPr/>
          <p:nvPr/>
        </p:nvGrpSpPr>
        <p:grpSpPr>
          <a:xfrm>
            <a:off x="1214650" y="917794"/>
            <a:ext cx="334634" cy="333904"/>
            <a:chOff x="7429366" y="3223183"/>
            <a:chExt cx="334634" cy="333904"/>
          </a:xfrm>
          <a:solidFill>
            <a:schemeClr val="tx1"/>
          </a:solidFill>
        </p:grpSpPr>
        <p:sp>
          <p:nvSpPr>
            <p:cNvPr id="13" name="Google Shape;10177;p128">
              <a:extLst>
                <a:ext uri="{FF2B5EF4-FFF2-40B4-BE49-F238E27FC236}">
                  <a16:creationId xmlns:a16="http://schemas.microsoft.com/office/drawing/2014/main" id="{BE394F4E-CC1B-4A9F-97C6-F9D7594AFA7C}"/>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0178;p128">
              <a:extLst>
                <a:ext uri="{FF2B5EF4-FFF2-40B4-BE49-F238E27FC236}">
                  <a16:creationId xmlns:a16="http://schemas.microsoft.com/office/drawing/2014/main" id="{428BF03E-DD38-4DC7-A666-4910BDA2A5A1}"/>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 name="投影片編號版面配置區 1">
            <a:extLst>
              <a:ext uri="{FF2B5EF4-FFF2-40B4-BE49-F238E27FC236}">
                <a16:creationId xmlns:a16="http://schemas.microsoft.com/office/drawing/2014/main" id="{C88D61F1-DE08-4030-BCC9-F7B79CCB7863}"/>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27</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964280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2EF5FFA-5243-469C-898D-E95AB0D9ADC4}"/>
              </a:ext>
            </a:extLst>
          </p:cNvPr>
          <p:cNvSpPr>
            <a:spLocks noGrp="1"/>
          </p:cNvSpPr>
          <p:nvPr>
            <p:ph type="body" idx="1"/>
          </p:nvPr>
        </p:nvSpPr>
        <p:spPr/>
        <p:txBody>
          <a:bodyPr/>
          <a:lstStyle/>
          <a:p>
            <a:r>
              <a:rPr lang="en-US" dirty="0"/>
              <a:t>Load Flow</a:t>
            </a:r>
          </a:p>
          <a:p>
            <a:endParaRPr lang="en-US" dirty="0"/>
          </a:p>
          <a:p>
            <a:endParaRPr lang="en-US" dirty="0"/>
          </a:p>
          <a:p>
            <a:endParaRPr lang="en-US" dirty="0"/>
          </a:p>
          <a:p>
            <a:endParaRPr lang="en-US" dirty="0"/>
          </a:p>
          <a:p>
            <a:r>
              <a:rPr lang="en-US" dirty="0"/>
              <a:t>Truck Capacity</a:t>
            </a:r>
          </a:p>
        </p:txBody>
      </p:sp>
      <p:sp>
        <p:nvSpPr>
          <p:cNvPr id="3" name="標題 2">
            <a:extLst>
              <a:ext uri="{FF2B5EF4-FFF2-40B4-BE49-F238E27FC236}">
                <a16:creationId xmlns:a16="http://schemas.microsoft.com/office/drawing/2014/main" id="{41890BFF-8255-4AE8-9C4D-625E02647FC4}"/>
              </a:ext>
            </a:extLst>
          </p:cNvPr>
          <p:cNvSpPr>
            <a:spLocks noGrp="1"/>
          </p:cNvSpPr>
          <p:nvPr>
            <p:ph type="title"/>
          </p:nvPr>
        </p:nvSpPr>
        <p:spPr>
          <a:xfrm>
            <a:off x="1754309" y="794346"/>
            <a:ext cx="8457840" cy="580800"/>
          </a:xfrm>
        </p:spPr>
        <p:txBody>
          <a:bodyPr/>
          <a:lstStyle/>
          <a:p>
            <a:r>
              <a:rPr lang="en-US" dirty="0"/>
              <a:t>Constraints: Truck Loading and Capacity</a:t>
            </a:r>
          </a:p>
        </p:txBody>
      </p:sp>
      <p:pic>
        <p:nvPicPr>
          <p:cNvPr id="5" name="圖片 4">
            <a:extLst>
              <a:ext uri="{FF2B5EF4-FFF2-40B4-BE49-F238E27FC236}">
                <a16:creationId xmlns:a16="http://schemas.microsoft.com/office/drawing/2014/main" id="{01B8A370-6DAB-49DD-9900-5C48A622B522}"/>
              </a:ext>
            </a:extLst>
          </p:cNvPr>
          <p:cNvPicPr>
            <a:picLocks noChangeAspect="1"/>
          </p:cNvPicPr>
          <p:nvPr/>
        </p:nvPicPr>
        <p:blipFill rotWithShape="1">
          <a:blip r:embed="rId2"/>
          <a:srcRect b="65649"/>
          <a:stretch/>
        </p:blipFill>
        <p:spPr>
          <a:xfrm>
            <a:off x="1940943" y="2439037"/>
            <a:ext cx="7962181" cy="1425597"/>
          </a:xfrm>
          <a:prstGeom prst="rect">
            <a:avLst/>
          </a:prstGeom>
        </p:spPr>
      </p:pic>
      <p:pic>
        <p:nvPicPr>
          <p:cNvPr id="6" name="圖片 5">
            <a:extLst>
              <a:ext uri="{FF2B5EF4-FFF2-40B4-BE49-F238E27FC236}">
                <a16:creationId xmlns:a16="http://schemas.microsoft.com/office/drawing/2014/main" id="{6590F6C8-0C25-497D-AB11-977D2F3AFA8E}"/>
              </a:ext>
            </a:extLst>
          </p:cNvPr>
          <p:cNvPicPr>
            <a:picLocks noChangeAspect="1"/>
          </p:cNvPicPr>
          <p:nvPr/>
        </p:nvPicPr>
        <p:blipFill rotWithShape="1">
          <a:blip r:embed="rId2"/>
          <a:srcRect l="30011" t="52919" r="23510" b="34401"/>
          <a:stretch/>
        </p:blipFill>
        <p:spPr>
          <a:xfrm>
            <a:off x="4245634" y="4804912"/>
            <a:ext cx="3700732" cy="526212"/>
          </a:xfrm>
          <a:prstGeom prst="rect">
            <a:avLst/>
          </a:prstGeom>
        </p:spPr>
      </p:pic>
      <p:grpSp>
        <p:nvGrpSpPr>
          <p:cNvPr id="7" name="Google Shape;10176;p128">
            <a:extLst>
              <a:ext uri="{FF2B5EF4-FFF2-40B4-BE49-F238E27FC236}">
                <a16:creationId xmlns:a16="http://schemas.microsoft.com/office/drawing/2014/main" id="{7C243DD1-2826-48A6-952C-E6D95FBC6F01}"/>
              </a:ext>
            </a:extLst>
          </p:cNvPr>
          <p:cNvGrpSpPr/>
          <p:nvPr/>
        </p:nvGrpSpPr>
        <p:grpSpPr>
          <a:xfrm>
            <a:off x="1214650" y="917794"/>
            <a:ext cx="334634" cy="333904"/>
            <a:chOff x="7429366" y="3223183"/>
            <a:chExt cx="334634" cy="333904"/>
          </a:xfrm>
          <a:solidFill>
            <a:schemeClr val="tx1"/>
          </a:solidFill>
        </p:grpSpPr>
        <p:sp>
          <p:nvSpPr>
            <p:cNvPr id="8" name="Google Shape;10177;p128">
              <a:extLst>
                <a:ext uri="{FF2B5EF4-FFF2-40B4-BE49-F238E27FC236}">
                  <a16:creationId xmlns:a16="http://schemas.microsoft.com/office/drawing/2014/main" id="{4C52C844-514B-484F-B07C-FB7B74C6C393}"/>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178;p128">
              <a:extLst>
                <a:ext uri="{FF2B5EF4-FFF2-40B4-BE49-F238E27FC236}">
                  <a16:creationId xmlns:a16="http://schemas.microsoft.com/office/drawing/2014/main" id="{EA083E10-885C-421F-8E75-6126775BF950}"/>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 name="投影片編號版面配置區 1">
            <a:extLst>
              <a:ext uri="{FF2B5EF4-FFF2-40B4-BE49-F238E27FC236}">
                <a16:creationId xmlns:a16="http://schemas.microsoft.com/office/drawing/2014/main" id="{E5BF3EBE-CFEC-4C4F-B492-883DED784466}"/>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28</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153523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B8A8C98-EC45-4755-B3E4-F828992FF205}"/>
              </a:ext>
            </a:extLst>
          </p:cNvPr>
          <p:cNvSpPr>
            <a:spLocks noGrp="1"/>
          </p:cNvSpPr>
          <p:nvPr>
            <p:ph type="body" idx="1"/>
          </p:nvPr>
        </p:nvSpPr>
        <p:spPr/>
        <p:txBody>
          <a:bodyPr/>
          <a:lstStyle/>
          <a:p>
            <a:r>
              <a:rPr lang="en-US" dirty="0"/>
              <a:t>Flow Constraints</a:t>
            </a:r>
          </a:p>
          <a:p>
            <a:endParaRPr lang="en-US" dirty="0"/>
          </a:p>
          <a:p>
            <a:endParaRPr lang="en-US" dirty="0"/>
          </a:p>
          <a:p>
            <a:r>
              <a:rPr lang="en-US" dirty="0"/>
              <a:t>Variable Domains</a:t>
            </a:r>
          </a:p>
        </p:txBody>
      </p:sp>
      <p:sp>
        <p:nvSpPr>
          <p:cNvPr id="3" name="標題 2">
            <a:extLst>
              <a:ext uri="{FF2B5EF4-FFF2-40B4-BE49-F238E27FC236}">
                <a16:creationId xmlns:a16="http://schemas.microsoft.com/office/drawing/2014/main" id="{A219B2D4-C566-4453-ADE0-A908358662E8}"/>
              </a:ext>
            </a:extLst>
          </p:cNvPr>
          <p:cNvSpPr>
            <a:spLocks noGrp="1"/>
          </p:cNvSpPr>
          <p:nvPr>
            <p:ph type="title"/>
          </p:nvPr>
        </p:nvSpPr>
        <p:spPr>
          <a:xfrm>
            <a:off x="1754310" y="794346"/>
            <a:ext cx="5908847" cy="580800"/>
          </a:xfrm>
        </p:spPr>
        <p:txBody>
          <a:bodyPr/>
          <a:lstStyle/>
          <a:p>
            <a:r>
              <a:rPr lang="en-US" dirty="0"/>
              <a:t>Constraints: Flow &amp; Domain</a:t>
            </a:r>
          </a:p>
        </p:txBody>
      </p:sp>
      <p:pic>
        <p:nvPicPr>
          <p:cNvPr id="6" name="圖片 5">
            <a:extLst>
              <a:ext uri="{FF2B5EF4-FFF2-40B4-BE49-F238E27FC236}">
                <a16:creationId xmlns:a16="http://schemas.microsoft.com/office/drawing/2014/main" id="{AEEF8F3C-EC37-4663-9BB5-0E42F87205E9}"/>
              </a:ext>
            </a:extLst>
          </p:cNvPr>
          <p:cNvPicPr>
            <a:picLocks noChangeAspect="1"/>
          </p:cNvPicPr>
          <p:nvPr/>
        </p:nvPicPr>
        <p:blipFill rotWithShape="1">
          <a:blip r:embed="rId2"/>
          <a:srcRect t="1997" b="88877"/>
          <a:stretch/>
        </p:blipFill>
        <p:spPr>
          <a:xfrm>
            <a:off x="3151979" y="2337758"/>
            <a:ext cx="5646964" cy="821799"/>
          </a:xfrm>
          <a:prstGeom prst="rect">
            <a:avLst/>
          </a:prstGeom>
        </p:spPr>
      </p:pic>
      <p:pic>
        <p:nvPicPr>
          <p:cNvPr id="7" name="圖片 6">
            <a:extLst>
              <a:ext uri="{FF2B5EF4-FFF2-40B4-BE49-F238E27FC236}">
                <a16:creationId xmlns:a16="http://schemas.microsoft.com/office/drawing/2014/main" id="{1D3B2C53-550E-4EDD-A917-53FB802C8E03}"/>
              </a:ext>
            </a:extLst>
          </p:cNvPr>
          <p:cNvPicPr>
            <a:picLocks noChangeAspect="1"/>
          </p:cNvPicPr>
          <p:nvPr/>
        </p:nvPicPr>
        <p:blipFill rotWithShape="1">
          <a:blip r:embed="rId2"/>
          <a:srcRect t="75029"/>
          <a:stretch/>
        </p:blipFill>
        <p:spPr>
          <a:xfrm>
            <a:off x="3151979" y="3698443"/>
            <a:ext cx="5646964" cy="2248617"/>
          </a:xfrm>
          <a:prstGeom prst="rect">
            <a:avLst/>
          </a:prstGeom>
        </p:spPr>
      </p:pic>
      <p:grpSp>
        <p:nvGrpSpPr>
          <p:cNvPr id="8" name="Google Shape;10176;p128">
            <a:extLst>
              <a:ext uri="{FF2B5EF4-FFF2-40B4-BE49-F238E27FC236}">
                <a16:creationId xmlns:a16="http://schemas.microsoft.com/office/drawing/2014/main" id="{BC4C28C5-ADF3-411E-B65F-F4510BBC85C1}"/>
              </a:ext>
            </a:extLst>
          </p:cNvPr>
          <p:cNvGrpSpPr/>
          <p:nvPr/>
        </p:nvGrpSpPr>
        <p:grpSpPr>
          <a:xfrm>
            <a:off x="1214650" y="917794"/>
            <a:ext cx="334634" cy="333904"/>
            <a:chOff x="7429366" y="3223183"/>
            <a:chExt cx="334634" cy="333904"/>
          </a:xfrm>
          <a:solidFill>
            <a:schemeClr val="tx1"/>
          </a:solidFill>
        </p:grpSpPr>
        <p:sp>
          <p:nvSpPr>
            <p:cNvPr id="9" name="Google Shape;10177;p128">
              <a:extLst>
                <a:ext uri="{FF2B5EF4-FFF2-40B4-BE49-F238E27FC236}">
                  <a16:creationId xmlns:a16="http://schemas.microsoft.com/office/drawing/2014/main" id="{A3AB992B-9890-418F-AEEA-7C96DDE89E18}"/>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178;p128">
              <a:extLst>
                <a:ext uri="{FF2B5EF4-FFF2-40B4-BE49-F238E27FC236}">
                  <a16:creationId xmlns:a16="http://schemas.microsoft.com/office/drawing/2014/main" id="{B354928E-4133-429C-96BD-E029BDDDD504}"/>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投影片編號版面配置區 1">
            <a:extLst>
              <a:ext uri="{FF2B5EF4-FFF2-40B4-BE49-F238E27FC236}">
                <a16:creationId xmlns:a16="http://schemas.microsoft.com/office/drawing/2014/main" id="{0DBD9CBF-7955-424F-BE0E-485989C73DBF}"/>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29</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4167423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標題 20">
            <a:extLst>
              <a:ext uri="{FF2B5EF4-FFF2-40B4-BE49-F238E27FC236}">
                <a16:creationId xmlns:a16="http://schemas.microsoft.com/office/drawing/2014/main" id="{91846A86-0595-4D71-9441-8AEB24A64A02}"/>
              </a:ext>
            </a:extLst>
          </p:cNvPr>
          <p:cNvSpPr>
            <a:spLocks noGrp="1"/>
          </p:cNvSpPr>
          <p:nvPr>
            <p:ph type="subTitle" idx="1"/>
          </p:nvPr>
        </p:nvSpPr>
        <p:spPr/>
        <p:txBody>
          <a:bodyPr/>
          <a:lstStyle/>
          <a:p>
            <a:endParaRPr lang="en-US"/>
          </a:p>
        </p:txBody>
      </p:sp>
      <p:sp>
        <p:nvSpPr>
          <p:cNvPr id="3" name="標題 2">
            <a:extLst>
              <a:ext uri="{FF2B5EF4-FFF2-40B4-BE49-F238E27FC236}">
                <a16:creationId xmlns:a16="http://schemas.microsoft.com/office/drawing/2014/main" id="{689117D7-A888-43C6-B6FA-8E84CC9D20EF}"/>
              </a:ext>
            </a:extLst>
          </p:cNvPr>
          <p:cNvSpPr>
            <a:spLocks noGrp="1"/>
          </p:cNvSpPr>
          <p:nvPr>
            <p:ph type="ctrTitle"/>
          </p:nvPr>
        </p:nvSpPr>
        <p:spPr>
          <a:xfrm>
            <a:off x="2695575" y="2257425"/>
            <a:ext cx="4080363" cy="1546225"/>
          </a:xfrm>
        </p:spPr>
        <p:txBody>
          <a:bodyPr/>
          <a:lstStyle/>
          <a:p>
            <a:r>
              <a:rPr lang="en-US" dirty="0"/>
              <a:t>Introduction</a:t>
            </a:r>
          </a:p>
        </p:txBody>
      </p:sp>
      <p:grpSp>
        <p:nvGrpSpPr>
          <p:cNvPr id="4" name="Google Shape;1362;p49">
            <a:extLst>
              <a:ext uri="{FF2B5EF4-FFF2-40B4-BE49-F238E27FC236}">
                <a16:creationId xmlns:a16="http://schemas.microsoft.com/office/drawing/2014/main" id="{ACA2CE60-1557-48EA-91AE-880C25BCCF74}"/>
              </a:ext>
            </a:extLst>
          </p:cNvPr>
          <p:cNvGrpSpPr/>
          <p:nvPr/>
        </p:nvGrpSpPr>
        <p:grpSpPr>
          <a:xfrm>
            <a:off x="5762780" y="2830286"/>
            <a:ext cx="840488" cy="896586"/>
            <a:chOff x="6506504" y="937343"/>
            <a:chExt cx="744273" cy="793950"/>
          </a:xfrm>
        </p:grpSpPr>
        <p:sp>
          <p:nvSpPr>
            <p:cNvPr id="5" name="Google Shape;1363;p49">
              <a:extLst>
                <a:ext uri="{FF2B5EF4-FFF2-40B4-BE49-F238E27FC236}">
                  <a16:creationId xmlns:a16="http://schemas.microsoft.com/office/drawing/2014/main" id="{9B3C621C-5964-486A-8766-D75E123757C9}"/>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 name="Google Shape;1364;p49">
              <a:extLst>
                <a:ext uri="{FF2B5EF4-FFF2-40B4-BE49-F238E27FC236}">
                  <a16:creationId xmlns:a16="http://schemas.microsoft.com/office/drawing/2014/main" id="{6AA3794D-7B96-4CD6-8B22-1C94020F0806}"/>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 name="Google Shape;1365;p49">
              <a:extLst>
                <a:ext uri="{FF2B5EF4-FFF2-40B4-BE49-F238E27FC236}">
                  <a16:creationId xmlns:a16="http://schemas.microsoft.com/office/drawing/2014/main" id="{B1551D31-D734-488F-AE44-FBA37987082D}"/>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nvGrpSpPr>
            <p:cNvPr id="8" name="Google Shape;1366;p49">
              <a:extLst>
                <a:ext uri="{FF2B5EF4-FFF2-40B4-BE49-F238E27FC236}">
                  <a16:creationId xmlns:a16="http://schemas.microsoft.com/office/drawing/2014/main" id="{55073C99-C90C-4A78-86C5-077FCC90D01F}"/>
                </a:ext>
              </a:extLst>
            </p:cNvPr>
            <p:cNvGrpSpPr/>
            <p:nvPr/>
          </p:nvGrpSpPr>
          <p:grpSpPr>
            <a:xfrm>
              <a:off x="6506504" y="937343"/>
              <a:ext cx="744273" cy="793950"/>
              <a:chOff x="6565437" y="1588001"/>
              <a:chExt cx="744273" cy="793950"/>
            </a:xfrm>
          </p:grpSpPr>
          <p:sp>
            <p:nvSpPr>
              <p:cNvPr id="9" name="Google Shape;1367;p49">
                <a:extLst>
                  <a:ext uri="{FF2B5EF4-FFF2-40B4-BE49-F238E27FC236}">
                    <a16:creationId xmlns:a16="http://schemas.microsoft.com/office/drawing/2014/main" id="{8AF7CAE1-4CD8-4154-B87C-5891DFD95F87}"/>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0" name="Google Shape;1368;p49">
                <a:extLst>
                  <a:ext uri="{FF2B5EF4-FFF2-40B4-BE49-F238E27FC236}">
                    <a16:creationId xmlns:a16="http://schemas.microsoft.com/office/drawing/2014/main" id="{FA8FCB7E-3C5A-4C12-AC8D-C9C936D3A6D4}"/>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1" name="Google Shape;1369;p49">
                <a:extLst>
                  <a:ext uri="{FF2B5EF4-FFF2-40B4-BE49-F238E27FC236}">
                    <a16:creationId xmlns:a16="http://schemas.microsoft.com/office/drawing/2014/main" id="{00F1E1D9-078D-43CC-BBE9-25F014CD88FE}"/>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 name="Google Shape;1370;p49">
                <a:extLst>
                  <a:ext uri="{FF2B5EF4-FFF2-40B4-BE49-F238E27FC236}">
                    <a16:creationId xmlns:a16="http://schemas.microsoft.com/office/drawing/2014/main" id="{9E6E17D2-878E-4C7B-A36E-DEDEA3C5303B}"/>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 name="Google Shape;1371;p49">
                <a:extLst>
                  <a:ext uri="{FF2B5EF4-FFF2-40B4-BE49-F238E27FC236}">
                    <a16:creationId xmlns:a16="http://schemas.microsoft.com/office/drawing/2014/main" id="{CF8D1453-7A6E-48C9-BEA3-CC479B8E092D}"/>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 name="Google Shape;1372;p49">
                <a:extLst>
                  <a:ext uri="{FF2B5EF4-FFF2-40B4-BE49-F238E27FC236}">
                    <a16:creationId xmlns:a16="http://schemas.microsoft.com/office/drawing/2014/main" id="{2E1DA40C-05B7-47DB-84BA-702ECFF21EBF}"/>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 name="Google Shape;1373;p49">
                <a:extLst>
                  <a:ext uri="{FF2B5EF4-FFF2-40B4-BE49-F238E27FC236}">
                    <a16:creationId xmlns:a16="http://schemas.microsoft.com/office/drawing/2014/main" id="{C5424650-4E82-461C-A4C8-8BDFE10D0833}"/>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 name="Google Shape;1374;p49">
                <a:extLst>
                  <a:ext uri="{FF2B5EF4-FFF2-40B4-BE49-F238E27FC236}">
                    <a16:creationId xmlns:a16="http://schemas.microsoft.com/office/drawing/2014/main" id="{65E71962-8ABD-4A4B-90E2-BB55ECCDE3DB}"/>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7" name="Google Shape;1375;p49">
                <a:extLst>
                  <a:ext uri="{FF2B5EF4-FFF2-40B4-BE49-F238E27FC236}">
                    <a16:creationId xmlns:a16="http://schemas.microsoft.com/office/drawing/2014/main" id="{24FF18AC-AD34-4808-82A4-D10C2EF85558}"/>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8" name="Google Shape;1376;p49">
                <a:extLst>
                  <a:ext uri="{FF2B5EF4-FFF2-40B4-BE49-F238E27FC236}">
                    <a16:creationId xmlns:a16="http://schemas.microsoft.com/office/drawing/2014/main" id="{809B62CB-5EDE-44DC-B060-D8CF9CDB4982}"/>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sp>
        <p:nvSpPr>
          <p:cNvPr id="19" name="文字方塊 18">
            <a:extLst>
              <a:ext uri="{FF2B5EF4-FFF2-40B4-BE49-F238E27FC236}">
                <a16:creationId xmlns:a16="http://schemas.microsoft.com/office/drawing/2014/main" id="{70992776-D859-4901-881D-C1A761EC221B}"/>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1</a:t>
            </a:r>
            <a:endParaRPr lang="zh-TW" altLang="en-US" sz="2800" b="1" dirty="0">
              <a:latin typeface="+mn-lt"/>
            </a:endParaRPr>
          </a:p>
        </p:txBody>
      </p:sp>
    </p:spTree>
    <p:extLst>
      <p:ext uri="{BB962C8B-B14F-4D97-AF65-F5344CB8AC3E}">
        <p14:creationId xmlns:p14="http://schemas.microsoft.com/office/powerpoint/2010/main" val="2719407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AB2BC983-DAEC-4412-9AA0-0DCB88C0888A}"/>
              </a:ext>
            </a:extLst>
          </p:cNvPr>
          <p:cNvSpPr>
            <a:spLocks noGrp="1"/>
          </p:cNvSpPr>
          <p:nvPr>
            <p:ph type="subTitle" idx="1"/>
          </p:nvPr>
        </p:nvSpPr>
        <p:spPr/>
        <p:txBody>
          <a:bodyPr/>
          <a:lstStyle/>
          <a:p>
            <a:endParaRPr lang="en-US" dirty="0"/>
          </a:p>
        </p:txBody>
      </p:sp>
      <p:sp>
        <p:nvSpPr>
          <p:cNvPr id="3" name="標題 2">
            <a:extLst>
              <a:ext uri="{FF2B5EF4-FFF2-40B4-BE49-F238E27FC236}">
                <a16:creationId xmlns:a16="http://schemas.microsoft.com/office/drawing/2014/main" id="{66529914-8BC4-4865-A93C-0436FBCC49FC}"/>
              </a:ext>
            </a:extLst>
          </p:cNvPr>
          <p:cNvSpPr>
            <a:spLocks noGrp="1"/>
          </p:cNvSpPr>
          <p:nvPr>
            <p:ph type="ctrTitle"/>
          </p:nvPr>
        </p:nvSpPr>
        <p:spPr>
          <a:xfrm>
            <a:off x="2696300" y="2258031"/>
            <a:ext cx="2975730" cy="1546400"/>
          </a:xfrm>
        </p:spPr>
        <p:txBody>
          <a:bodyPr/>
          <a:lstStyle/>
          <a:p>
            <a:r>
              <a:rPr lang="en-US" dirty="0"/>
              <a:t>Results</a:t>
            </a:r>
          </a:p>
        </p:txBody>
      </p:sp>
      <p:sp>
        <p:nvSpPr>
          <p:cNvPr id="4" name="文字方塊 3">
            <a:extLst>
              <a:ext uri="{FF2B5EF4-FFF2-40B4-BE49-F238E27FC236}">
                <a16:creationId xmlns:a16="http://schemas.microsoft.com/office/drawing/2014/main" id="{B32BF0FE-EC04-4AAC-81B2-CDE8C11157E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3</a:t>
            </a:r>
            <a:endParaRPr lang="zh-TW" altLang="en-US" sz="2800" b="1" dirty="0">
              <a:latin typeface="+mn-lt"/>
            </a:endParaRPr>
          </a:p>
        </p:txBody>
      </p:sp>
      <p:grpSp>
        <p:nvGrpSpPr>
          <p:cNvPr id="5" name="群組 4">
            <a:extLst>
              <a:ext uri="{FF2B5EF4-FFF2-40B4-BE49-F238E27FC236}">
                <a16:creationId xmlns:a16="http://schemas.microsoft.com/office/drawing/2014/main" id="{8BA6D714-E8D3-4D48-BC3C-2C9C25526D4F}"/>
              </a:ext>
            </a:extLst>
          </p:cNvPr>
          <p:cNvGrpSpPr/>
          <p:nvPr/>
        </p:nvGrpSpPr>
        <p:grpSpPr>
          <a:xfrm>
            <a:off x="4630061" y="3062514"/>
            <a:ext cx="825014" cy="732970"/>
            <a:chOff x="5957941" y="4091370"/>
            <a:chExt cx="1297109" cy="1152396"/>
          </a:xfrm>
        </p:grpSpPr>
        <p:sp>
          <p:nvSpPr>
            <p:cNvPr id="6" name="矩形: 圓角 5">
              <a:extLst>
                <a:ext uri="{FF2B5EF4-FFF2-40B4-BE49-F238E27FC236}">
                  <a16:creationId xmlns:a16="http://schemas.microsoft.com/office/drawing/2014/main" id="{282B640F-4B2C-4922-A007-576A3EC8BF17}"/>
                </a:ext>
              </a:extLst>
            </p:cNvPr>
            <p:cNvSpPr/>
            <p:nvPr/>
          </p:nvSpPr>
          <p:spPr>
            <a:xfrm rot="16200000">
              <a:off x="6569082" y="4123005"/>
              <a:ext cx="75472" cy="4571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97187797-8D53-43BD-B556-19E72AC2CC9C}"/>
                </a:ext>
              </a:extLst>
            </p:cNvPr>
            <p:cNvSpPr/>
            <p:nvPr/>
          </p:nvSpPr>
          <p:spPr>
            <a:xfrm rot="17703822">
              <a:off x="6112282" y="5078373"/>
              <a:ext cx="250772" cy="5198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4A3E0A6D-D278-4C85-BFD8-5217ED173348}"/>
                </a:ext>
              </a:extLst>
            </p:cNvPr>
            <p:cNvSpPr/>
            <p:nvPr/>
          </p:nvSpPr>
          <p:spPr>
            <a:xfrm rot="3763649">
              <a:off x="6846119" y="5077141"/>
              <a:ext cx="250772" cy="5198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F6CBCACB-6DF6-4D88-B051-F9E9A7E8528B}"/>
                </a:ext>
              </a:extLst>
            </p:cNvPr>
            <p:cNvGrpSpPr/>
            <p:nvPr/>
          </p:nvGrpSpPr>
          <p:grpSpPr>
            <a:xfrm>
              <a:off x="5957941" y="4168397"/>
              <a:ext cx="1297109" cy="823372"/>
              <a:chOff x="4575276" y="4088552"/>
              <a:chExt cx="1297109" cy="823372"/>
            </a:xfrm>
          </p:grpSpPr>
          <p:sp>
            <p:nvSpPr>
              <p:cNvPr id="17" name="矩形 16">
                <a:extLst>
                  <a:ext uri="{FF2B5EF4-FFF2-40B4-BE49-F238E27FC236}">
                    <a16:creationId xmlns:a16="http://schemas.microsoft.com/office/drawing/2014/main" id="{6C1D0A0A-CEE4-4CE9-ADB2-E7DD1A600A2A}"/>
                  </a:ext>
                </a:extLst>
              </p:cNvPr>
              <p:cNvSpPr/>
              <p:nvPr/>
            </p:nvSpPr>
            <p:spPr>
              <a:xfrm>
                <a:off x="4575276" y="4088629"/>
                <a:ext cx="1297109" cy="8232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Google Shape;988;p48">
                <a:extLst>
                  <a:ext uri="{FF2B5EF4-FFF2-40B4-BE49-F238E27FC236}">
                    <a16:creationId xmlns:a16="http://schemas.microsoft.com/office/drawing/2014/main" id="{7711738C-A700-4934-9FB1-C1BD151D4C58}"/>
                  </a:ext>
                </a:extLst>
              </p:cNvPr>
              <p:cNvSpPr/>
              <p:nvPr/>
            </p:nvSpPr>
            <p:spPr>
              <a:xfrm>
                <a:off x="4575276" y="4088552"/>
                <a:ext cx="1297109" cy="823372"/>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solidFill>
                <a:schemeClr val="accent3"/>
              </a:solid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989;p48">
              <a:extLst>
                <a:ext uri="{FF2B5EF4-FFF2-40B4-BE49-F238E27FC236}">
                  <a16:creationId xmlns:a16="http://schemas.microsoft.com/office/drawing/2014/main" id="{8CE936C0-23B6-4542-8CBB-2D9F7F18486C}"/>
                </a:ext>
              </a:extLst>
            </p:cNvPr>
            <p:cNvSpPr/>
            <p:nvPr/>
          </p:nvSpPr>
          <p:spPr>
            <a:xfrm>
              <a:off x="6568909" y="4091370"/>
              <a:ext cx="75252" cy="77181"/>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0;p48">
              <a:extLst>
                <a:ext uri="{FF2B5EF4-FFF2-40B4-BE49-F238E27FC236}">
                  <a16:creationId xmlns:a16="http://schemas.microsoft.com/office/drawing/2014/main" id="{68012A97-E86D-46B3-94AD-A60CB9D074A3}"/>
                </a:ext>
              </a:extLst>
            </p:cNvPr>
            <p:cNvSpPr/>
            <p:nvPr/>
          </p:nvSpPr>
          <p:spPr>
            <a:xfrm>
              <a:off x="6161005" y="4991769"/>
              <a:ext cx="188014" cy="251997"/>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1;p48">
              <a:extLst>
                <a:ext uri="{FF2B5EF4-FFF2-40B4-BE49-F238E27FC236}">
                  <a16:creationId xmlns:a16="http://schemas.microsoft.com/office/drawing/2014/main" id="{DA68EF67-87FF-43F3-AA97-26061F185859}"/>
                </a:ext>
              </a:extLst>
            </p:cNvPr>
            <p:cNvSpPr/>
            <p:nvPr/>
          </p:nvSpPr>
          <p:spPr>
            <a:xfrm>
              <a:off x="6863973" y="4991769"/>
              <a:ext cx="188091" cy="251997"/>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矩形 12">
              <a:extLst>
                <a:ext uri="{FF2B5EF4-FFF2-40B4-BE49-F238E27FC236}">
                  <a16:creationId xmlns:a16="http://schemas.microsoft.com/office/drawing/2014/main" id="{57C4335E-AB79-4AD1-A1F9-64CF18D021DD}"/>
                </a:ext>
              </a:extLst>
            </p:cNvPr>
            <p:cNvSpPr/>
            <p:nvPr/>
          </p:nvSpPr>
          <p:spPr>
            <a:xfrm>
              <a:off x="6033115" y="4251174"/>
              <a:ext cx="1146760" cy="67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Google Shape;992;p48">
              <a:extLst>
                <a:ext uri="{FF2B5EF4-FFF2-40B4-BE49-F238E27FC236}">
                  <a16:creationId xmlns:a16="http://schemas.microsoft.com/office/drawing/2014/main" id="{37F636EE-52E5-4C59-8184-929F2BC7F916}"/>
                </a:ext>
              </a:extLst>
            </p:cNvPr>
            <p:cNvSpPr/>
            <p:nvPr/>
          </p:nvSpPr>
          <p:spPr>
            <a:xfrm>
              <a:off x="6033116" y="4243649"/>
              <a:ext cx="1146760" cy="673022"/>
            </a:xfrm>
            <a:custGeom>
              <a:avLst/>
              <a:gdLst/>
              <a:ahLst/>
              <a:cxnLst/>
              <a:rect l="l" t="t" r="r" b="b"/>
              <a:pathLst>
                <a:path w="14858" h="8720" fill="none" extrusionOk="0">
                  <a:moveTo>
                    <a:pt x="1" y="0"/>
                  </a:moveTo>
                  <a:lnTo>
                    <a:pt x="1" y="8719"/>
                  </a:lnTo>
                  <a:lnTo>
                    <a:pt x="14857" y="8719"/>
                  </a:lnTo>
                  <a:lnTo>
                    <a:pt x="14857" y="0"/>
                  </a:lnTo>
                  <a:lnTo>
                    <a:pt x="1" y="0"/>
                  </a:lnTo>
                  <a:close/>
                </a:path>
              </a:pathLst>
            </a:custGeom>
            <a:solidFill>
              <a:schemeClr val="accent2"/>
            </a:solid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93;p48">
              <a:extLst>
                <a:ext uri="{FF2B5EF4-FFF2-40B4-BE49-F238E27FC236}">
                  <a16:creationId xmlns:a16="http://schemas.microsoft.com/office/drawing/2014/main" id="{6692B113-46C6-45E6-AF84-FB09E768C43A}"/>
                </a:ext>
              </a:extLst>
            </p:cNvPr>
            <p:cNvSpPr/>
            <p:nvPr/>
          </p:nvSpPr>
          <p:spPr>
            <a:xfrm>
              <a:off x="6228616" y="4409049"/>
              <a:ext cx="710685" cy="357273"/>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94;p48">
              <a:extLst>
                <a:ext uri="{FF2B5EF4-FFF2-40B4-BE49-F238E27FC236}">
                  <a16:creationId xmlns:a16="http://schemas.microsoft.com/office/drawing/2014/main" id="{C393EA1D-F5A1-4B3D-AC12-F5088D91C09A}"/>
                </a:ext>
              </a:extLst>
            </p:cNvPr>
            <p:cNvSpPr/>
            <p:nvPr/>
          </p:nvSpPr>
          <p:spPr>
            <a:xfrm>
              <a:off x="6745577" y="4393998"/>
              <a:ext cx="212480" cy="212480"/>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42734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AB2BC983-DAEC-4412-9AA0-0DCB88C0888A}"/>
              </a:ext>
            </a:extLst>
          </p:cNvPr>
          <p:cNvSpPr>
            <a:spLocks noGrp="1"/>
          </p:cNvSpPr>
          <p:nvPr>
            <p:ph type="subTitle" idx="1"/>
          </p:nvPr>
        </p:nvSpPr>
        <p:spPr/>
        <p:txBody>
          <a:bodyPr/>
          <a:lstStyle/>
          <a:p>
            <a:r>
              <a:rPr lang="en-US" dirty="0"/>
              <a:t>Heuristic Algorithm</a:t>
            </a:r>
          </a:p>
        </p:txBody>
      </p:sp>
      <p:sp>
        <p:nvSpPr>
          <p:cNvPr id="3" name="標題 2">
            <a:extLst>
              <a:ext uri="{FF2B5EF4-FFF2-40B4-BE49-F238E27FC236}">
                <a16:creationId xmlns:a16="http://schemas.microsoft.com/office/drawing/2014/main" id="{66529914-8BC4-4865-A93C-0436FBCC49FC}"/>
              </a:ext>
            </a:extLst>
          </p:cNvPr>
          <p:cNvSpPr>
            <a:spLocks noGrp="1"/>
          </p:cNvSpPr>
          <p:nvPr>
            <p:ph type="ctrTitle"/>
          </p:nvPr>
        </p:nvSpPr>
        <p:spPr>
          <a:xfrm>
            <a:off x="2696300" y="2258031"/>
            <a:ext cx="1813823" cy="1546400"/>
          </a:xfrm>
        </p:spPr>
        <p:txBody>
          <a:bodyPr/>
          <a:lstStyle/>
          <a:p>
            <a:r>
              <a:rPr lang="en-US" dirty="0"/>
              <a:t>Results</a:t>
            </a:r>
          </a:p>
        </p:txBody>
      </p:sp>
      <p:sp>
        <p:nvSpPr>
          <p:cNvPr id="4" name="文字方塊 3">
            <a:extLst>
              <a:ext uri="{FF2B5EF4-FFF2-40B4-BE49-F238E27FC236}">
                <a16:creationId xmlns:a16="http://schemas.microsoft.com/office/drawing/2014/main" id="{B32BF0FE-EC04-4AAC-81B2-CDE8C11157E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3</a:t>
            </a:r>
            <a:endParaRPr lang="zh-TW" altLang="en-US" sz="2800" b="1" dirty="0">
              <a:latin typeface="+mn-lt"/>
            </a:endParaRPr>
          </a:p>
        </p:txBody>
      </p:sp>
    </p:spTree>
    <p:extLst>
      <p:ext uri="{BB962C8B-B14F-4D97-AF65-F5344CB8AC3E}">
        <p14:creationId xmlns:p14="http://schemas.microsoft.com/office/powerpoint/2010/main" val="3038067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AB2BC983-DAEC-4412-9AA0-0DCB88C0888A}"/>
              </a:ext>
            </a:extLst>
          </p:cNvPr>
          <p:cNvSpPr>
            <a:spLocks noGrp="1"/>
          </p:cNvSpPr>
          <p:nvPr>
            <p:ph type="subTitle" idx="1"/>
          </p:nvPr>
        </p:nvSpPr>
        <p:spPr/>
        <p:txBody>
          <a:bodyPr/>
          <a:lstStyle/>
          <a:p>
            <a:r>
              <a:rPr lang="en-US" dirty="0"/>
              <a:t>Data Generation and Collection</a:t>
            </a:r>
          </a:p>
        </p:txBody>
      </p:sp>
      <p:sp>
        <p:nvSpPr>
          <p:cNvPr id="3" name="標題 2">
            <a:extLst>
              <a:ext uri="{FF2B5EF4-FFF2-40B4-BE49-F238E27FC236}">
                <a16:creationId xmlns:a16="http://schemas.microsoft.com/office/drawing/2014/main" id="{66529914-8BC4-4865-A93C-0436FBCC49FC}"/>
              </a:ext>
            </a:extLst>
          </p:cNvPr>
          <p:cNvSpPr>
            <a:spLocks noGrp="1"/>
          </p:cNvSpPr>
          <p:nvPr>
            <p:ph type="ctrTitle"/>
          </p:nvPr>
        </p:nvSpPr>
        <p:spPr>
          <a:xfrm>
            <a:off x="2696300" y="2258031"/>
            <a:ext cx="1813823" cy="1546400"/>
          </a:xfrm>
        </p:spPr>
        <p:txBody>
          <a:bodyPr/>
          <a:lstStyle/>
          <a:p>
            <a:r>
              <a:rPr lang="en-US" dirty="0"/>
              <a:t>Results</a:t>
            </a:r>
          </a:p>
        </p:txBody>
      </p:sp>
      <p:sp>
        <p:nvSpPr>
          <p:cNvPr id="4" name="文字方塊 3">
            <a:extLst>
              <a:ext uri="{FF2B5EF4-FFF2-40B4-BE49-F238E27FC236}">
                <a16:creationId xmlns:a16="http://schemas.microsoft.com/office/drawing/2014/main" id="{B32BF0FE-EC04-4AAC-81B2-CDE8C11157E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3</a:t>
            </a:r>
            <a:endParaRPr lang="zh-TW" altLang="en-US" sz="2800" b="1" dirty="0">
              <a:latin typeface="+mn-lt"/>
            </a:endParaRPr>
          </a:p>
        </p:txBody>
      </p:sp>
    </p:spTree>
    <p:extLst>
      <p:ext uri="{BB962C8B-B14F-4D97-AF65-F5344CB8AC3E}">
        <p14:creationId xmlns:p14="http://schemas.microsoft.com/office/powerpoint/2010/main" val="582148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CC7FC9-07F0-4E3C-9453-9AF6730C27E7}"/>
              </a:ext>
            </a:extLst>
          </p:cNvPr>
          <p:cNvSpPr>
            <a:spLocks noGrp="1"/>
          </p:cNvSpPr>
          <p:nvPr>
            <p:ph type="title"/>
          </p:nvPr>
        </p:nvSpPr>
        <p:spPr>
          <a:xfrm>
            <a:off x="1864313" y="794346"/>
            <a:ext cx="3880879" cy="580800"/>
          </a:xfrm>
        </p:spPr>
        <p:txBody>
          <a:bodyPr/>
          <a:lstStyle/>
          <a:p>
            <a:r>
              <a:rPr lang="en-US" dirty="0"/>
              <a:t>Collection Pipeline</a:t>
            </a:r>
          </a:p>
        </p:txBody>
      </p:sp>
      <p:pic>
        <p:nvPicPr>
          <p:cNvPr id="6" name="圖片 5">
            <a:extLst>
              <a:ext uri="{FF2B5EF4-FFF2-40B4-BE49-F238E27FC236}">
                <a16:creationId xmlns:a16="http://schemas.microsoft.com/office/drawing/2014/main" id="{6DF75F90-03F2-451E-8E56-C1E0B084E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551" y="1626253"/>
            <a:ext cx="2706124" cy="2706124"/>
          </a:xfrm>
          <a:prstGeom prst="rect">
            <a:avLst/>
          </a:prstGeom>
        </p:spPr>
      </p:pic>
      <p:sp>
        <p:nvSpPr>
          <p:cNvPr id="7" name="矩形: 圓角 6">
            <a:extLst>
              <a:ext uri="{FF2B5EF4-FFF2-40B4-BE49-F238E27FC236}">
                <a16:creationId xmlns:a16="http://schemas.microsoft.com/office/drawing/2014/main" id="{FF9939F9-2FBE-46B6-B460-46B6976035C0}"/>
              </a:ext>
            </a:extLst>
          </p:cNvPr>
          <p:cNvSpPr/>
          <p:nvPr/>
        </p:nvSpPr>
        <p:spPr>
          <a:xfrm>
            <a:off x="1488559" y="2249592"/>
            <a:ext cx="4063042"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fetch_snapshot.py</a:t>
            </a:r>
          </a:p>
        </p:txBody>
      </p:sp>
      <p:sp>
        <p:nvSpPr>
          <p:cNvPr id="5" name="投影片編號版面配置區 1">
            <a:extLst>
              <a:ext uri="{FF2B5EF4-FFF2-40B4-BE49-F238E27FC236}">
                <a16:creationId xmlns:a16="http://schemas.microsoft.com/office/drawing/2014/main" id="{6729D454-9C7C-4617-9AB6-3EAB59E77C51}"/>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33</a:t>
            </a:fld>
            <a:endParaRPr lang="zh-TW" altLang="en-US" sz="1800" b="1" dirty="0">
              <a:latin typeface="Consolas" panose="020B0609020204030204" pitchFamily="49" charset="0"/>
              <a:ea typeface="微軟正黑體" panose="020B0604030504040204" pitchFamily="34" charset="-120"/>
            </a:endParaRPr>
          </a:p>
        </p:txBody>
      </p:sp>
      <p:sp>
        <p:nvSpPr>
          <p:cNvPr id="8" name="Google Shape;10561;p129">
            <a:extLst>
              <a:ext uri="{FF2B5EF4-FFF2-40B4-BE49-F238E27FC236}">
                <a16:creationId xmlns:a16="http://schemas.microsoft.com/office/drawing/2014/main" id="{C5BBCEEF-1B73-43B5-8C85-F38A9D313EA8}"/>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53769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CC7FC9-07F0-4E3C-9453-9AF6730C27E7}"/>
              </a:ext>
            </a:extLst>
          </p:cNvPr>
          <p:cNvSpPr>
            <a:spLocks noGrp="1"/>
          </p:cNvSpPr>
          <p:nvPr>
            <p:ph type="title"/>
          </p:nvPr>
        </p:nvSpPr>
        <p:spPr>
          <a:xfrm>
            <a:off x="1864313" y="794346"/>
            <a:ext cx="3880879" cy="580800"/>
          </a:xfrm>
        </p:spPr>
        <p:txBody>
          <a:bodyPr/>
          <a:lstStyle/>
          <a:p>
            <a:r>
              <a:rPr lang="en-US" dirty="0"/>
              <a:t>Collection Pipeline</a:t>
            </a:r>
          </a:p>
        </p:txBody>
      </p:sp>
      <p:pic>
        <p:nvPicPr>
          <p:cNvPr id="6" name="圖片 5">
            <a:extLst>
              <a:ext uri="{FF2B5EF4-FFF2-40B4-BE49-F238E27FC236}">
                <a16:creationId xmlns:a16="http://schemas.microsoft.com/office/drawing/2014/main" id="{6DF75F90-03F2-451E-8E56-C1E0B084E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551" y="1626253"/>
            <a:ext cx="2706124" cy="2706124"/>
          </a:xfrm>
          <a:prstGeom prst="rect">
            <a:avLst/>
          </a:prstGeom>
        </p:spPr>
      </p:pic>
      <p:sp>
        <p:nvSpPr>
          <p:cNvPr id="7" name="矩形: 圓角 6">
            <a:extLst>
              <a:ext uri="{FF2B5EF4-FFF2-40B4-BE49-F238E27FC236}">
                <a16:creationId xmlns:a16="http://schemas.microsoft.com/office/drawing/2014/main" id="{FF9939F9-2FBE-46B6-B460-46B6976035C0}"/>
              </a:ext>
            </a:extLst>
          </p:cNvPr>
          <p:cNvSpPr/>
          <p:nvPr/>
        </p:nvSpPr>
        <p:spPr>
          <a:xfrm>
            <a:off x="1488559" y="2249592"/>
            <a:ext cx="4063042"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fetch_snapshot.py</a:t>
            </a:r>
          </a:p>
        </p:txBody>
      </p:sp>
      <p:sp>
        <p:nvSpPr>
          <p:cNvPr id="9" name="矩形: 圓角 8">
            <a:extLst>
              <a:ext uri="{FF2B5EF4-FFF2-40B4-BE49-F238E27FC236}">
                <a16:creationId xmlns:a16="http://schemas.microsoft.com/office/drawing/2014/main" id="{9CDDA945-285C-4008-BD44-F4232EF7565C}"/>
              </a:ext>
            </a:extLst>
          </p:cNvPr>
          <p:cNvSpPr/>
          <p:nvPr/>
        </p:nvSpPr>
        <p:spPr>
          <a:xfrm>
            <a:off x="5206729" y="4873843"/>
            <a:ext cx="2053086"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Taipei Gov</a:t>
            </a:r>
          </a:p>
        </p:txBody>
      </p:sp>
      <p:sp>
        <p:nvSpPr>
          <p:cNvPr id="10" name="矩形: 圓角 9">
            <a:extLst>
              <a:ext uri="{FF2B5EF4-FFF2-40B4-BE49-F238E27FC236}">
                <a16:creationId xmlns:a16="http://schemas.microsoft.com/office/drawing/2014/main" id="{749A23C0-823C-4472-BB9E-E914AF25D6B7}"/>
              </a:ext>
            </a:extLst>
          </p:cNvPr>
          <p:cNvSpPr/>
          <p:nvPr/>
        </p:nvSpPr>
        <p:spPr>
          <a:xfrm>
            <a:off x="7666009" y="4873844"/>
            <a:ext cx="2053086"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30 min</a:t>
            </a:r>
          </a:p>
        </p:txBody>
      </p:sp>
      <p:grpSp>
        <p:nvGrpSpPr>
          <p:cNvPr id="11" name="Google Shape;7847;p92">
            <a:extLst>
              <a:ext uri="{FF2B5EF4-FFF2-40B4-BE49-F238E27FC236}">
                <a16:creationId xmlns:a16="http://schemas.microsoft.com/office/drawing/2014/main" id="{D144C302-D3A3-4DCF-A486-9D1892F8071B}"/>
              </a:ext>
            </a:extLst>
          </p:cNvPr>
          <p:cNvGrpSpPr/>
          <p:nvPr/>
        </p:nvGrpSpPr>
        <p:grpSpPr>
          <a:xfrm>
            <a:off x="10034950" y="4524166"/>
            <a:ext cx="1234639" cy="1195066"/>
            <a:chOff x="-59447250" y="3706150"/>
            <a:chExt cx="319000" cy="308775"/>
          </a:xfrm>
          <a:solidFill>
            <a:schemeClr val="tx2">
              <a:lumMod val="20000"/>
              <a:lumOff val="80000"/>
            </a:schemeClr>
          </a:solidFill>
        </p:grpSpPr>
        <p:sp>
          <p:nvSpPr>
            <p:cNvPr id="12" name="Google Shape;7848;p92">
              <a:extLst>
                <a:ext uri="{FF2B5EF4-FFF2-40B4-BE49-F238E27FC236}">
                  <a16:creationId xmlns:a16="http://schemas.microsoft.com/office/drawing/2014/main" id="{33738E64-563A-4957-BF8F-5FF6E8F01528}"/>
                </a:ext>
              </a:extLst>
            </p:cNvPr>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grpFill/>
            <a:ln w="28575">
              <a:solidFill>
                <a:srgbClr val="B0880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49;p92">
              <a:extLst>
                <a:ext uri="{FF2B5EF4-FFF2-40B4-BE49-F238E27FC236}">
                  <a16:creationId xmlns:a16="http://schemas.microsoft.com/office/drawing/2014/main" id="{F11D4CE3-C850-4347-A336-8F34D83CF193}"/>
                </a:ext>
              </a:extLst>
            </p:cNvPr>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grpFill/>
            <a:ln w="28575">
              <a:solidFill>
                <a:srgbClr val="B0880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50;p92">
              <a:extLst>
                <a:ext uri="{FF2B5EF4-FFF2-40B4-BE49-F238E27FC236}">
                  <a16:creationId xmlns:a16="http://schemas.microsoft.com/office/drawing/2014/main" id="{DB3B2150-B097-47B3-BA8E-E564ABB889F7}"/>
                </a:ext>
              </a:extLst>
            </p:cNvPr>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grpFill/>
            <a:ln w="28575">
              <a:solidFill>
                <a:srgbClr val="B0880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51;p92">
              <a:extLst>
                <a:ext uri="{FF2B5EF4-FFF2-40B4-BE49-F238E27FC236}">
                  <a16:creationId xmlns:a16="http://schemas.microsoft.com/office/drawing/2014/main" id="{81886F71-5CAD-4864-9F42-425BE13D4EF5}"/>
                </a:ext>
              </a:extLst>
            </p:cNvPr>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grpFill/>
            <a:ln w="28575">
              <a:solidFill>
                <a:srgbClr val="B0880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投影片編號版面配置區 1">
            <a:extLst>
              <a:ext uri="{FF2B5EF4-FFF2-40B4-BE49-F238E27FC236}">
                <a16:creationId xmlns:a16="http://schemas.microsoft.com/office/drawing/2014/main" id="{9E1FAE7E-0C8D-4255-B14A-8FB460775EBC}"/>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34</a:t>
            </a:fld>
            <a:endParaRPr lang="zh-TW" altLang="en-US" sz="1800" b="1" dirty="0">
              <a:latin typeface="Consolas" panose="020B0609020204030204" pitchFamily="49" charset="0"/>
              <a:ea typeface="微軟正黑體" panose="020B0604030504040204" pitchFamily="34" charset="-120"/>
            </a:endParaRPr>
          </a:p>
        </p:txBody>
      </p:sp>
      <p:sp>
        <p:nvSpPr>
          <p:cNvPr id="17" name="Google Shape;10561;p129">
            <a:extLst>
              <a:ext uri="{FF2B5EF4-FFF2-40B4-BE49-F238E27FC236}">
                <a16:creationId xmlns:a16="http://schemas.microsoft.com/office/drawing/2014/main" id="{75EB1E2A-C394-4232-8B11-E59411D17E0A}"/>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11325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CC7FC9-07F0-4E3C-9453-9AF6730C27E7}"/>
              </a:ext>
            </a:extLst>
          </p:cNvPr>
          <p:cNvSpPr>
            <a:spLocks noGrp="1"/>
          </p:cNvSpPr>
          <p:nvPr>
            <p:ph type="title"/>
          </p:nvPr>
        </p:nvSpPr>
        <p:spPr>
          <a:xfrm>
            <a:off x="1864313" y="794346"/>
            <a:ext cx="3880879" cy="580800"/>
          </a:xfrm>
        </p:spPr>
        <p:txBody>
          <a:bodyPr/>
          <a:lstStyle/>
          <a:p>
            <a:r>
              <a:rPr lang="en-US" dirty="0"/>
              <a:t>Collection Pipeline</a:t>
            </a:r>
          </a:p>
        </p:txBody>
      </p:sp>
      <p:grpSp>
        <p:nvGrpSpPr>
          <p:cNvPr id="5" name="Google Shape;7847;p92">
            <a:extLst>
              <a:ext uri="{FF2B5EF4-FFF2-40B4-BE49-F238E27FC236}">
                <a16:creationId xmlns:a16="http://schemas.microsoft.com/office/drawing/2014/main" id="{6B9E3F1A-FA15-4EA7-9BB7-D1F45FB6B4CF}"/>
              </a:ext>
            </a:extLst>
          </p:cNvPr>
          <p:cNvGrpSpPr/>
          <p:nvPr/>
        </p:nvGrpSpPr>
        <p:grpSpPr>
          <a:xfrm>
            <a:off x="2717013" y="158317"/>
            <a:ext cx="6757974" cy="6541365"/>
            <a:chOff x="-59447250" y="3706150"/>
            <a:chExt cx="319000" cy="308775"/>
          </a:xfrm>
          <a:solidFill>
            <a:schemeClr val="tx2">
              <a:lumMod val="20000"/>
              <a:lumOff val="80000"/>
              <a:alpha val="1000"/>
            </a:schemeClr>
          </a:solidFill>
        </p:grpSpPr>
        <p:sp>
          <p:nvSpPr>
            <p:cNvPr id="6" name="Google Shape;7848;p92">
              <a:extLst>
                <a:ext uri="{FF2B5EF4-FFF2-40B4-BE49-F238E27FC236}">
                  <a16:creationId xmlns:a16="http://schemas.microsoft.com/office/drawing/2014/main" id="{E1EF27F7-484E-4158-A7EE-AEB70383431D}"/>
                </a:ext>
              </a:extLst>
            </p:cNvPr>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grpFill/>
            <a:ln w="28575">
              <a:solidFill>
                <a:srgbClr val="B08801">
                  <a:alpha val="2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49;p92">
              <a:extLst>
                <a:ext uri="{FF2B5EF4-FFF2-40B4-BE49-F238E27FC236}">
                  <a16:creationId xmlns:a16="http://schemas.microsoft.com/office/drawing/2014/main" id="{1C005EEB-22EC-42F7-8B6D-AAA2DF8E41E9}"/>
                </a:ext>
              </a:extLst>
            </p:cNvPr>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grpFill/>
            <a:ln w="28575">
              <a:solidFill>
                <a:srgbClr val="B08801">
                  <a:alpha val="2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50;p92">
              <a:extLst>
                <a:ext uri="{FF2B5EF4-FFF2-40B4-BE49-F238E27FC236}">
                  <a16:creationId xmlns:a16="http://schemas.microsoft.com/office/drawing/2014/main" id="{95728B14-E2C3-4E65-B66E-B2ED01067327}"/>
                </a:ext>
              </a:extLst>
            </p:cNvPr>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grpFill/>
            <a:ln w="28575">
              <a:solidFill>
                <a:srgbClr val="B08801">
                  <a:alpha val="2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851;p92">
              <a:extLst>
                <a:ext uri="{FF2B5EF4-FFF2-40B4-BE49-F238E27FC236}">
                  <a16:creationId xmlns:a16="http://schemas.microsoft.com/office/drawing/2014/main" id="{FC0884B3-02D8-4299-B125-BEC4AF9EDC6A}"/>
                </a:ext>
              </a:extLst>
            </p:cNvPr>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grpFill/>
            <a:ln w="28575">
              <a:solidFill>
                <a:srgbClr val="B08801">
                  <a:alpha val="2000"/>
                </a:srgb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圖片 3">
            <a:extLst>
              <a:ext uri="{FF2B5EF4-FFF2-40B4-BE49-F238E27FC236}">
                <a16:creationId xmlns:a16="http://schemas.microsoft.com/office/drawing/2014/main" id="{FF8E0025-DD12-417B-ADA4-3C25EE8CF034}"/>
              </a:ext>
            </a:extLst>
          </p:cNvPr>
          <p:cNvPicPr>
            <a:picLocks noChangeAspect="1"/>
          </p:cNvPicPr>
          <p:nvPr/>
        </p:nvPicPr>
        <p:blipFill>
          <a:blip r:embed="rId2"/>
          <a:stretch>
            <a:fillRect/>
          </a:stretch>
        </p:blipFill>
        <p:spPr>
          <a:xfrm>
            <a:off x="717844" y="1940944"/>
            <a:ext cx="10756312" cy="3932414"/>
          </a:xfrm>
          <a:prstGeom prst="rect">
            <a:avLst/>
          </a:prstGeom>
          <a:ln>
            <a:solidFill>
              <a:schemeClr val="tx1"/>
            </a:solidFill>
          </a:ln>
        </p:spPr>
      </p:pic>
      <p:sp>
        <p:nvSpPr>
          <p:cNvPr id="10" name="Google Shape;10561;p129">
            <a:extLst>
              <a:ext uri="{FF2B5EF4-FFF2-40B4-BE49-F238E27FC236}">
                <a16:creationId xmlns:a16="http://schemas.microsoft.com/office/drawing/2014/main" id="{906FA3F3-C1DB-4080-A64E-EB6C6F8E3E4A}"/>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投影片編號版面配置區 1">
            <a:extLst>
              <a:ext uri="{FF2B5EF4-FFF2-40B4-BE49-F238E27FC236}">
                <a16:creationId xmlns:a16="http://schemas.microsoft.com/office/drawing/2014/main" id="{544B6096-264D-4038-9CE0-D445FA300277}"/>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35</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38305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5"/>
                                        </p:tgtEl>
                                      </p:cBhvr>
                                    </p:animEffect>
                                    <p:set>
                                      <p:cBhvr>
                                        <p:cTn id="7" dur="1" fill="hold">
                                          <p:stCondLst>
                                            <p:cond delay="2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CE0FE7-EEE7-4D38-A596-71A97D7178A4}"/>
              </a:ext>
            </a:extLst>
          </p:cNvPr>
          <p:cNvSpPr>
            <a:spLocks noGrp="1"/>
          </p:cNvSpPr>
          <p:nvPr>
            <p:ph type="title"/>
          </p:nvPr>
        </p:nvSpPr>
        <p:spPr>
          <a:xfrm>
            <a:off x="1864313" y="794346"/>
            <a:ext cx="2336751" cy="580800"/>
          </a:xfrm>
        </p:spPr>
        <p:txBody>
          <a:bodyPr/>
          <a:lstStyle/>
          <a:p>
            <a:r>
              <a:rPr lang="en-US" dirty="0"/>
              <a:t>Filter Data</a:t>
            </a:r>
          </a:p>
        </p:txBody>
      </p:sp>
      <p:pic>
        <p:nvPicPr>
          <p:cNvPr id="4" name="圖片 3">
            <a:extLst>
              <a:ext uri="{FF2B5EF4-FFF2-40B4-BE49-F238E27FC236}">
                <a16:creationId xmlns:a16="http://schemas.microsoft.com/office/drawing/2014/main" id="{9BD7FA9F-E3FE-455B-A2B1-38452A830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84" y="2239897"/>
            <a:ext cx="1875743" cy="1875743"/>
          </a:xfrm>
          <a:prstGeom prst="rect">
            <a:avLst/>
          </a:prstGeom>
        </p:spPr>
      </p:pic>
      <p:pic>
        <p:nvPicPr>
          <p:cNvPr id="7" name="圖片 6">
            <a:extLst>
              <a:ext uri="{FF2B5EF4-FFF2-40B4-BE49-F238E27FC236}">
                <a16:creationId xmlns:a16="http://schemas.microsoft.com/office/drawing/2014/main" id="{9D24E704-6B43-4340-8795-84656898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455" y="2239896"/>
            <a:ext cx="1875743" cy="1875743"/>
          </a:xfrm>
          <a:prstGeom prst="rect">
            <a:avLst/>
          </a:prstGeom>
        </p:spPr>
      </p:pic>
      <p:sp>
        <p:nvSpPr>
          <p:cNvPr id="8" name="矩形 7">
            <a:extLst>
              <a:ext uri="{FF2B5EF4-FFF2-40B4-BE49-F238E27FC236}">
                <a16:creationId xmlns:a16="http://schemas.microsoft.com/office/drawing/2014/main" id="{E0A5EE70-6023-4A3D-BEB0-540D946D2B0D}"/>
              </a:ext>
            </a:extLst>
          </p:cNvPr>
          <p:cNvSpPr/>
          <p:nvPr/>
        </p:nvSpPr>
        <p:spPr>
          <a:xfrm>
            <a:off x="1418960"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9" name="矩形 8">
            <a:extLst>
              <a:ext uri="{FF2B5EF4-FFF2-40B4-BE49-F238E27FC236}">
                <a16:creationId xmlns:a16="http://schemas.microsoft.com/office/drawing/2014/main" id="{26196A53-2B49-4D40-A59E-2367CB76D335}"/>
              </a:ext>
            </a:extLst>
          </p:cNvPr>
          <p:cNvSpPr/>
          <p:nvPr/>
        </p:nvSpPr>
        <p:spPr>
          <a:xfrm>
            <a:off x="3991537"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10" name="矩形 9">
            <a:extLst>
              <a:ext uri="{FF2B5EF4-FFF2-40B4-BE49-F238E27FC236}">
                <a16:creationId xmlns:a16="http://schemas.microsoft.com/office/drawing/2014/main" id="{B83E0557-F285-4856-AE8B-D654F6408764}"/>
              </a:ext>
            </a:extLst>
          </p:cNvPr>
          <p:cNvSpPr/>
          <p:nvPr/>
        </p:nvSpPr>
        <p:spPr>
          <a:xfrm>
            <a:off x="2960214" y="3019765"/>
            <a:ext cx="729144"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a:t>
            </a:r>
          </a:p>
        </p:txBody>
      </p:sp>
      <p:sp>
        <p:nvSpPr>
          <p:cNvPr id="15" name="矩形 14">
            <a:extLst>
              <a:ext uri="{FF2B5EF4-FFF2-40B4-BE49-F238E27FC236}">
                <a16:creationId xmlns:a16="http://schemas.microsoft.com/office/drawing/2014/main" id="{D07B2D6B-F854-45CE-82E9-4EE380C7FD7F}"/>
              </a:ext>
            </a:extLst>
          </p:cNvPr>
          <p:cNvSpPr/>
          <p:nvPr/>
        </p:nvSpPr>
        <p:spPr>
          <a:xfrm>
            <a:off x="1432366"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5/23</a:t>
            </a:r>
          </a:p>
        </p:txBody>
      </p:sp>
      <p:sp>
        <p:nvSpPr>
          <p:cNvPr id="16" name="矩形 15">
            <a:extLst>
              <a:ext uri="{FF2B5EF4-FFF2-40B4-BE49-F238E27FC236}">
                <a16:creationId xmlns:a16="http://schemas.microsoft.com/office/drawing/2014/main" id="{438AEE95-61C6-4EBA-A8CD-5F983809BDB4}"/>
              </a:ext>
            </a:extLst>
          </p:cNvPr>
          <p:cNvSpPr/>
          <p:nvPr/>
        </p:nvSpPr>
        <p:spPr>
          <a:xfrm>
            <a:off x="3991537"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5/29</a:t>
            </a:r>
          </a:p>
        </p:txBody>
      </p:sp>
      <p:sp>
        <p:nvSpPr>
          <p:cNvPr id="24" name="Google Shape;10561;p129">
            <a:extLst>
              <a:ext uri="{FF2B5EF4-FFF2-40B4-BE49-F238E27FC236}">
                <a16:creationId xmlns:a16="http://schemas.microsoft.com/office/drawing/2014/main" id="{96902979-31D0-43C3-BEC7-D8622BEF8DB4}"/>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投影片編號版面配置區 1">
            <a:extLst>
              <a:ext uri="{FF2B5EF4-FFF2-40B4-BE49-F238E27FC236}">
                <a16:creationId xmlns:a16="http://schemas.microsoft.com/office/drawing/2014/main" id="{124E58E9-E4F6-4782-BE4E-E18F13D052FF}"/>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36</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12154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CE0FE7-EEE7-4D38-A596-71A97D7178A4}"/>
              </a:ext>
            </a:extLst>
          </p:cNvPr>
          <p:cNvSpPr>
            <a:spLocks noGrp="1"/>
          </p:cNvSpPr>
          <p:nvPr>
            <p:ph type="title"/>
          </p:nvPr>
        </p:nvSpPr>
        <p:spPr>
          <a:xfrm>
            <a:off x="1864313" y="794346"/>
            <a:ext cx="2336751" cy="580800"/>
          </a:xfrm>
        </p:spPr>
        <p:txBody>
          <a:bodyPr/>
          <a:lstStyle/>
          <a:p>
            <a:r>
              <a:rPr lang="en-US" dirty="0"/>
              <a:t>Filter Data</a:t>
            </a:r>
          </a:p>
        </p:txBody>
      </p:sp>
      <p:pic>
        <p:nvPicPr>
          <p:cNvPr id="4" name="圖片 3">
            <a:extLst>
              <a:ext uri="{FF2B5EF4-FFF2-40B4-BE49-F238E27FC236}">
                <a16:creationId xmlns:a16="http://schemas.microsoft.com/office/drawing/2014/main" id="{9BD7FA9F-E3FE-455B-A2B1-38452A830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84" y="2239897"/>
            <a:ext cx="1875743" cy="1875743"/>
          </a:xfrm>
          <a:prstGeom prst="rect">
            <a:avLst/>
          </a:prstGeom>
        </p:spPr>
      </p:pic>
      <p:pic>
        <p:nvPicPr>
          <p:cNvPr id="6" name="圖片 5">
            <a:extLst>
              <a:ext uri="{FF2B5EF4-FFF2-40B4-BE49-F238E27FC236}">
                <a16:creationId xmlns:a16="http://schemas.microsoft.com/office/drawing/2014/main" id="{ED8FBB6D-A1F3-45B4-9ADA-6DBAE6DA4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608" y="1615136"/>
            <a:ext cx="3627728" cy="3627728"/>
          </a:xfrm>
          <a:prstGeom prst="rect">
            <a:avLst/>
          </a:prstGeom>
        </p:spPr>
      </p:pic>
      <p:pic>
        <p:nvPicPr>
          <p:cNvPr id="7" name="圖片 6">
            <a:extLst>
              <a:ext uri="{FF2B5EF4-FFF2-40B4-BE49-F238E27FC236}">
                <a16:creationId xmlns:a16="http://schemas.microsoft.com/office/drawing/2014/main" id="{9D24E704-6B43-4340-8795-84656898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455" y="2239896"/>
            <a:ext cx="1875743" cy="1875743"/>
          </a:xfrm>
          <a:prstGeom prst="rect">
            <a:avLst/>
          </a:prstGeom>
        </p:spPr>
      </p:pic>
      <p:sp>
        <p:nvSpPr>
          <p:cNvPr id="8" name="矩形 7">
            <a:extLst>
              <a:ext uri="{FF2B5EF4-FFF2-40B4-BE49-F238E27FC236}">
                <a16:creationId xmlns:a16="http://schemas.microsoft.com/office/drawing/2014/main" id="{E0A5EE70-6023-4A3D-BEB0-540D946D2B0D}"/>
              </a:ext>
            </a:extLst>
          </p:cNvPr>
          <p:cNvSpPr/>
          <p:nvPr/>
        </p:nvSpPr>
        <p:spPr>
          <a:xfrm>
            <a:off x="1418960"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9" name="矩形 8">
            <a:extLst>
              <a:ext uri="{FF2B5EF4-FFF2-40B4-BE49-F238E27FC236}">
                <a16:creationId xmlns:a16="http://schemas.microsoft.com/office/drawing/2014/main" id="{26196A53-2B49-4D40-A59E-2367CB76D335}"/>
              </a:ext>
            </a:extLst>
          </p:cNvPr>
          <p:cNvSpPr/>
          <p:nvPr/>
        </p:nvSpPr>
        <p:spPr>
          <a:xfrm>
            <a:off x="3991537"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10" name="矩形 9">
            <a:extLst>
              <a:ext uri="{FF2B5EF4-FFF2-40B4-BE49-F238E27FC236}">
                <a16:creationId xmlns:a16="http://schemas.microsoft.com/office/drawing/2014/main" id="{B83E0557-F285-4856-AE8B-D654F6408764}"/>
              </a:ext>
            </a:extLst>
          </p:cNvPr>
          <p:cNvSpPr/>
          <p:nvPr/>
        </p:nvSpPr>
        <p:spPr>
          <a:xfrm>
            <a:off x="2960214" y="3019765"/>
            <a:ext cx="729144"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a:t>
            </a:r>
          </a:p>
        </p:txBody>
      </p:sp>
      <p:sp>
        <p:nvSpPr>
          <p:cNvPr id="11" name="矩形 10">
            <a:extLst>
              <a:ext uri="{FF2B5EF4-FFF2-40B4-BE49-F238E27FC236}">
                <a16:creationId xmlns:a16="http://schemas.microsoft.com/office/drawing/2014/main" id="{B1FF319B-92BD-4A46-BA83-9C46296A9200}"/>
              </a:ext>
            </a:extLst>
          </p:cNvPr>
          <p:cNvSpPr/>
          <p:nvPr/>
        </p:nvSpPr>
        <p:spPr>
          <a:xfrm>
            <a:off x="9186115" y="2104414"/>
            <a:ext cx="2814236"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25.062016°N</a:t>
            </a:r>
            <a:endParaRPr lang="en-US" sz="3200" b="1" dirty="0">
              <a:solidFill>
                <a:schemeClr val="tx1"/>
              </a:solidFill>
              <a:latin typeface="Consolas" panose="020B0609020204030204" pitchFamily="49" charset="0"/>
            </a:endParaRPr>
          </a:p>
        </p:txBody>
      </p:sp>
      <p:sp>
        <p:nvSpPr>
          <p:cNvPr id="12" name="矩形 11">
            <a:extLst>
              <a:ext uri="{FF2B5EF4-FFF2-40B4-BE49-F238E27FC236}">
                <a16:creationId xmlns:a16="http://schemas.microsoft.com/office/drawing/2014/main" id="{EF0F94DC-BEA4-400B-AC9B-AE4F72B09B77}"/>
              </a:ext>
            </a:extLst>
          </p:cNvPr>
          <p:cNvSpPr/>
          <p:nvPr/>
        </p:nvSpPr>
        <p:spPr>
          <a:xfrm>
            <a:off x="9140076" y="3956666"/>
            <a:ext cx="2814236"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25.04615°N</a:t>
            </a:r>
            <a:endParaRPr lang="en-US" sz="3200" b="1" dirty="0">
              <a:solidFill>
                <a:schemeClr val="tx1"/>
              </a:solidFill>
              <a:latin typeface="Consolas" panose="020B0609020204030204" pitchFamily="49" charset="0"/>
            </a:endParaRPr>
          </a:p>
        </p:txBody>
      </p:sp>
      <p:sp>
        <p:nvSpPr>
          <p:cNvPr id="13" name="矩形 12">
            <a:extLst>
              <a:ext uri="{FF2B5EF4-FFF2-40B4-BE49-F238E27FC236}">
                <a16:creationId xmlns:a16="http://schemas.microsoft.com/office/drawing/2014/main" id="{4A042F8D-4A18-4ACD-B249-9C5756B32368}"/>
              </a:ext>
            </a:extLst>
          </p:cNvPr>
          <p:cNvSpPr/>
          <p:nvPr/>
        </p:nvSpPr>
        <p:spPr>
          <a:xfrm>
            <a:off x="4900881" y="5355008"/>
            <a:ext cx="3049800"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121.591256°E</a:t>
            </a:r>
            <a:endParaRPr lang="en-US" sz="3200" b="1" dirty="0">
              <a:solidFill>
                <a:schemeClr val="tx1"/>
              </a:solidFill>
              <a:latin typeface="Consolas" panose="020B0609020204030204" pitchFamily="49" charset="0"/>
            </a:endParaRPr>
          </a:p>
        </p:txBody>
      </p:sp>
      <p:sp>
        <p:nvSpPr>
          <p:cNvPr id="14" name="矩形 13">
            <a:extLst>
              <a:ext uri="{FF2B5EF4-FFF2-40B4-BE49-F238E27FC236}">
                <a16:creationId xmlns:a16="http://schemas.microsoft.com/office/drawing/2014/main" id="{3BF82A7F-6DEB-4D6E-B135-03476C25B262}"/>
              </a:ext>
            </a:extLst>
          </p:cNvPr>
          <p:cNvSpPr/>
          <p:nvPr/>
        </p:nvSpPr>
        <p:spPr>
          <a:xfrm>
            <a:off x="7950681" y="5355008"/>
            <a:ext cx="2642552"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123.00000°E</a:t>
            </a:r>
            <a:endParaRPr lang="en-US" sz="3200" b="1" dirty="0">
              <a:solidFill>
                <a:schemeClr val="tx1"/>
              </a:solidFill>
              <a:latin typeface="Consolas" panose="020B0609020204030204" pitchFamily="49" charset="0"/>
            </a:endParaRPr>
          </a:p>
        </p:txBody>
      </p:sp>
      <p:sp>
        <p:nvSpPr>
          <p:cNvPr id="15" name="矩形 14">
            <a:extLst>
              <a:ext uri="{FF2B5EF4-FFF2-40B4-BE49-F238E27FC236}">
                <a16:creationId xmlns:a16="http://schemas.microsoft.com/office/drawing/2014/main" id="{D07B2D6B-F854-45CE-82E9-4EE380C7FD7F}"/>
              </a:ext>
            </a:extLst>
          </p:cNvPr>
          <p:cNvSpPr/>
          <p:nvPr/>
        </p:nvSpPr>
        <p:spPr>
          <a:xfrm>
            <a:off x="1432366"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5/23</a:t>
            </a:r>
          </a:p>
        </p:txBody>
      </p:sp>
      <p:sp>
        <p:nvSpPr>
          <p:cNvPr id="16" name="矩形 15">
            <a:extLst>
              <a:ext uri="{FF2B5EF4-FFF2-40B4-BE49-F238E27FC236}">
                <a16:creationId xmlns:a16="http://schemas.microsoft.com/office/drawing/2014/main" id="{438AEE95-61C6-4EBA-A8CD-5F983809BDB4}"/>
              </a:ext>
            </a:extLst>
          </p:cNvPr>
          <p:cNvSpPr/>
          <p:nvPr/>
        </p:nvSpPr>
        <p:spPr>
          <a:xfrm>
            <a:off x="3991537"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5/29</a:t>
            </a:r>
          </a:p>
        </p:txBody>
      </p:sp>
      <p:sp>
        <p:nvSpPr>
          <p:cNvPr id="19" name="Google Shape;10561;p129">
            <a:extLst>
              <a:ext uri="{FF2B5EF4-FFF2-40B4-BE49-F238E27FC236}">
                <a16:creationId xmlns:a16="http://schemas.microsoft.com/office/drawing/2014/main" id="{611CAED3-2EE8-4CB9-B63F-AF2118D5A4EB}"/>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投影片編號版面配置區 1">
            <a:extLst>
              <a:ext uri="{FF2B5EF4-FFF2-40B4-BE49-F238E27FC236}">
                <a16:creationId xmlns:a16="http://schemas.microsoft.com/office/drawing/2014/main" id="{44622FAA-E4CF-4474-83D0-E75E508CF407}"/>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37</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04923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1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3000"/>
                            </p:stCondLst>
                            <p:childTnLst>
                              <p:par>
                                <p:cTn id="21" presetID="10" presetClass="entr" presetSubtype="0" fill="hold" grpId="0" nodeType="afterEffect">
                                  <p:stCondLst>
                                    <p:cond delay="1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CE0FE7-EEE7-4D38-A596-71A97D7178A4}"/>
              </a:ext>
            </a:extLst>
          </p:cNvPr>
          <p:cNvSpPr>
            <a:spLocks noGrp="1"/>
          </p:cNvSpPr>
          <p:nvPr>
            <p:ph type="title"/>
          </p:nvPr>
        </p:nvSpPr>
        <p:spPr>
          <a:xfrm>
            <a:off x="1864313" y="794346"/>
            <a:ext cx="2336751" cy="580800"/>
          </a:xfrm>
        </p:spPr>
        <p:txBody>
          <a:bodyPr/>
          <a:lstStyle/>
          <a:p>
            <a:r>
              <a:rPr lang="en-US" dirty="0"/>
              <a:t>Filter Data</a:t>
            </a:r>
          </a:p>
        </p:txBody>
      </p:sp>
      <p:pic>
        <p:nvPicPr>
          <p:cNvPr id="4" name="圖片 3">
            <a:extLst>
              <a:ext uri="{FF2B5EF4-FFF2-40B4-BE49-F238E27FC236}">
                <a16:creationId xmlns:a16="http://schemas.microsoft.com/office/drawing/2014/main" id="{9BD7FA9F-E3FE-455B-A2B1-38452A830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84" y="2239897"/>
            <a:ext cx="1875743" cy="1875743"/>
          </a:xfrm>
          <a:prstGeom prst="rect">
            <a:avLst/>
          </a:prstGeom>
        </p:spPr>
      </p:pic>
      <p:pic>
        <p:nvPicPr>
          <p:cNvPr id="6" name="圖片 5">
            <a:extLst>
              <a:ext uri="{FF2B5EF4-FFF2-40B4-BE49-F238E27FC236}">
                <a16:creationId xmlns:a16="http://schemas.microsoft.com/office/drawing/2014/main" id="{ED8FBB6D-A1F3-45B4-9ADA-6DBAE6DA4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608" y="1615136"/>
            <a:ext cx="3627728" cy="3627728"/>
          </a:xfrm>
          <a:prstGeom prst="rect">
            <a:avLst/>
          </a:prstGeom>
        </p:spPr>
      </p:pic>
      <p:pic>
        <p:nvPicPr>
          <p:cNvPr id="7" name="圖片 6">
            <a:extLst>
              <a:ext uri="{FF2B5EF4-FFF2-40B4-BE49-F238E27FC236}">
                <a16:creationId xmlns:a16="http://schemas.microsoft.com/office/drawing/2014/main" id="{9D24E704-6B43-4340-8795-84656898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455" y="2239896"/>
            <a:ext cx="1875743" cy="1875743"/>
          </a:xfrm>
          <a:prstGeom prst="rect">
            <a:avLst/>
          </a:prstGeom>
        </p:spPr>
      </p:pic>
      <p:sp>
        <p:nvSpPr>
          <p:cNvPr id="8" name="矩形 7">
            <a:extLst>
              <a:ext uri="{FF2B5EF4-FFF2-40B4-BE49-F238E27FC236}">
                <a16:creationId xmlns:a16="http://schemas.microsoft.com/office/drawing/2014/main" id="{E0A5EE70-6023-4A3D-BEB0-540D946D2B0D}"/>
              </a:ext>
            </a:extLst>
          </p:cNvPr>
          <p:cNvSpPr/>
          <p:nvPr/>
        </p:nvSpPr>
        <p:spPr>
          <a:xfrm>
            <a:off x="1418960"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9" name="矩形 8">
            <a:extLst>
              <a:ext uri="{FF2B5EF4-FFF2-40B4-BE49-F238E27FC236}">
                <a16:creationId xmlns:a16="http://schemas.microsoft.com/office/drawing/2014/main" id="{26196A53-2B49-4D40-A59E-2367CB76D335}"/>
              </a:ext>
            </a:extLst>
          </p:cNvPr>
          <p:cNvSpPr/>
          <p:nvPr/>
        </p:nvSpPr>
        <p:spPr>
          <a:xfrm>
            <a:off x="3991537" y="3019766"/>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nsolas" panose="020B0609020204030204" pitchFamily="49" charset="0"/>
            </a:endParaRPr>
          </a:p>
        </p:txBody>
      </p:sp>
      <p:sp>
        <p:nvSpPr>
          <p:cNvPr id="10" name="矩形 9">
            <a:extLst>
              <a:ext uri="{FF2B5EF4-FFF2-40B4-BE49-F238E27FC236}">
                <a16:creationId xmlns:a16="http://schemas.microsoft.com/office/drawing/2014/main" id="{B83E0557-F285-4856-AE8B-D654F6408764}"/>
              </a:ext>
            </a:extLst>
          </p:cNvPr>
          <p:cNvSpPr/>
          <p:nvPr/>
        </p:nvSpPr>
        <p:spPr>
          <a:xfrm>
            <a:off x="2960214" y="3019765"/>
            <a:ext cx="729144"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a:t>
            </a:r>
          </a:p>
        </p:txBody>
      </p:sp>
      <p:sp>
        <p:nvSpPr>
          <p:cNvPr id="13" name="矩形 12">
            <a:extLst>
              <a:ext uri="{FF2B5EF4-FFF2-40B4-BE49-F238E27FC236}">
                <a16:creationId xmlns:a16="http://schemas.microsoft.com/office/drawing/2014/main" id="{4A042F8D-4A18-4ACD-B249-9C5756B32368}"/>
              </a:ext>
            </a:extLst>
          </p:cNvPr>
          <p:cNvSpPr/>
          <p:nvPr/>
        </p:nvSpPr>
        <p:spPr>
          <a:xfrm>
            <a:off x="4900881" y="5355008"/>
            <a:ext cx="3049800"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121.591256°E</a:t>
            </a:r>
            <a:endParaRPr lang="en-US" sz="3200" b="1" dirty="0">
              <a:solidFill>
                <a:schemeClr val="tx1"/>
              </a:solidFill>
              <a:latin typeface="Consolas" panose="020B0609020204030204" pitchFamily="49" charset="0"/>
            </a:endParaRPr>
          </a:p>
        </p:txBody>
      </p:sp>
      <p:sp>
        <p:nvSpPr>
          <p:cNvPr id="14" name="矩形 13">
            <a:extLst>
              <a:ext uri="{FF2B5EF4-FFF2-40B4-BE49-F238E27FC236}">
                <a16:creationId xmlns:a16="http://schemas.microsoft.com/office/drawing/2014/main" id="{3BF82A7F-6DEB-4D6E-B135-03476C25B262}"/>
              </a:ext>
            </a:extLst>
          </p:cNvPr>
          <p:cNvSpPr/>
          <p:nvPr/>
        </p:nvSpPr>
        <p:spPr>
          <a:xfrm>
            <a:off x="7950681" y="5355008"/>
            <a:ext cx="2642552"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123.00000°E</a:t>
            </a:r>
            <a:endParaRPr lang="en-US" sz="3200" b="1" dirty="0">
              <a:solidFill>
                <a:schemeClr val="tx1"/>
              </a:solidFill>
              <a:latin typeface="Consolas" panose="020B0609020204030204" pitchFamily="49" charset="0"/>
            </a:endParaRPr>
          </a:p>
        </p:txBody>
      </p:sp>
      <p:sp>
        <p:nvSpPr>
          <p:cNvPr id="15" name="矩形 14">
            <a:extLst>
              <a:ext uri="{FF2B5EF4-FFF2-40B4-BE49-F238E27FC236}">
                <a16:creationId xmlns:a16="http://schemas.microsoft.com/office/drawing/2014/main" id="{D07B2D6B-F854-45CE-82E9-4EE380C7FD7F}"/>
              </a:ext>
            </a:extLst>
          </p:cNvPr>
          <p:cNvSpPr/>
          <p:nvPr/>
        </p:nvSpPr>
        <p:spPr>
          <a:xfrm>
            <a:off x="1432366"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5/23</a:t>
            </a:r>
          </a:p>
        </p:txBody>
      </p:sp>
      <p:sp>
        <p:nvSpPr>
          <p:cNvPr id="16" name="矩形 15">
            <a:extLst>
              <a:ext uri="{FF2B5EF4-FFF2-40B4-BE49-F238E27FC236}">
                <a16:creationId xmlns:a16="http://schemas.microsoft.com/office/drawing/2014/main" id="{438AEE95-61C6-4EBA-A8CD-5F983809BDB4}"/>
              </a:ext>
            </a:extLst>
          </p:cNvPr>
          <p:cNvSpPr/>
          <p:nvPr/>
        </p:nvSpPr>
        <p:spPr>
          <a:xfrm>
            <a:off x="3991537" y="3019765"/>
            <a:ext cx="1233578" cy="681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5/29</a:t>
            </a:r>
          </a:p>
        </p:txBody>
      </p:sp>
      <p:sp>
        <p:nvSpPr>
          <p:cNvPr id="17" name="Google Shape;8395;p93">
            <a:extLst>
              <a:ext uri="{FF2B5EF4-FFF2-40B4-BE49-F238E27FC236}">
                <a16:creationId xmlns:a16="http://schemas.microsoft.com/office/drawing/2014/main" id="{DFF78919-034A-40F4-819A-B3CB86FC7C88}"/>
              </a:ext>
            </a:extLst>
          </p:cNvPr>
          <p:cNvSpPr/>
          <p:nvPr/>
        </p:nvSpPr>
        <p:spPr>
          <a:xfrm>
            <a:off x="1521509" y="4459127"/>
            <a:ext cx="805222" cy="1052766"/>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矩形 17">
            <a:extLst>
              <a:ext uri="{FF2B5EF4-FFF2-40B4-BE49-F238E27FC236}">
                <a16:creationId xmlns:a16="http://schemas.microsoft.com/office/drawing/2014/main" id="{B496050E-1DB1-4D14-9E65-F48EADEB19BD}"/>
              </a:ext>
            </a:extLst>
          </p:cNvPr>
          <p:cNvSpPr/>
          <p:nvPr/>
        </p:nvSpPr>
        <p:spPr>
          <a:xfrm>
            <a:off x="2326731" y="4638153"/>
            <a:ext cx="2940792"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62 stations</a:t>
            </a:r>
          </a:p>
        </p:txBody>
      </p:sp>
      <p:sp>
        <p:nvSpPr>
          <p:cNvPr id="19" name="矩形 18">
            <a:extLst>
              <a:ext uri="{FF2B5EF4-FFF2-40B4-BE49-F238E27FC236}">
                <a16:creationId xmlns:a16="http://schemas.microsoft.com/office/drawing/2014/main" id="{6D111A99-9E3A-422D-B93B-A58CD1E98CA2}"/>
              </a:ext>
            </a:extLst>
          </p:cNvPr>
          <p:cNvSpPr/>
          <p:nvPr/>
        </p:nvSpPr>
        <p:spPr>
          <a:xfrm>
            <a:off x="9186115" y="2104414"/>
            <a:ext cx="2814236"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25.062016°N</a:t>
            </a:r>
            <a:endParaRPr lang="en-US" sz="3200" b="1" dirty="0">
              <a:solidFill>
                <a:schemeClr val="tx1"/>
              </a:solidFill>
              <a:latin typeface="Consolas" panose="020B0609020204030204" pitchFamily="49" charset="0"/>
            </a:endParaRPr>
          </a:p>
        </p:txBody>
      </p:sp>
      <p:sp>
        <p:nvSpPr>
          <p:cNvPr id="20" name="矩形 19">
            <a:extLst>
              <a:ext uri="{FF2B5EF4-FFF2-40B4-BE49-F238E27FC236}">
                <a16:creationId xmlns:a16="http://schemas.microsoft.com/office/drawing/2014/main" id="{DF17498E-C393-4C55-93F3-EA395579B742}"/>
              </a:ext>
            </a:extLst>
          </p:cNvPr>
          <p:cNvSpPr/>
          <p:nvPr/>
        </p:nvSpPr>
        <p:spPr>
          <a:xfrm>
            <a:off x="9140076" y="3956666"/>
            <a:ext cx="2814236"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a:solidFill>
                  <a:schemeClr val="tx1"/>
                </a:solidFill>
                <a:latin typeface="Consolas" panose="020B0609020204030204" pitchFamily="49" charset="0"/>
              </a:rPr>
              <a:t>25.04615°N</a:t>
            </a:r>
            <a:endParaRPr lang="en-US" sz="3200" b="1" dirty="0">
              <a:solidFill>
                <a:schemeClr val="tx1"/>
              </a:solidFill>
              <a:latin typeface="Consolas" panose="020B0609020204030204" pitchFamily="49" charset="0"/>
            </a:endParaRPr>
          </a:p>
        </p:txBody>
      </p:sp>
      <p:sp>
        <p:nvSpPr>
          <p:cNvPr id="21" name="Google Shape;10561;p129">
            <a:extLst>
              <a:ext uri="{FF2B5EF4-FFF2-40B4-BE49-F238E27FC236}">
                <a16:creationId xmlns:a16="http://schemas.microsoft.com/office/drawing/2014/main" id="{A9FF5640-7DE6-4614-B3D7-350884197246}"/>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投影片編號版面配置區 1">
            <a:extLst>
              <a:ext uri="{FF2B5EF4-FFF2-40B4-BE49-F238E27FC236}">
                <a16:creationId xmlns:a16="http://schemas.microsoft.com/office/drawing/2014/main" id="{885CEFB1-C65A-42EB-AC67-8292A1CA67EB}"/>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38</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83731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3000"/>
                            </p:stCondLst>
                            <p:childTnLst>
                              <p:par>
                                <p:cTn id="21" presetID="10" presetClass="entr" presetSubtype="0" fill="hold" grpId="0" nodeType="afterEffect">
                                  <p:stCondLst>
                                    <p:cond delay="10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4500"/>
                            </p:stCondLst>
                            <p:childTnLst>
                              <p:par>
                                <p:cTn id="25" presetID="10" presetClass="entr" presetSubtype="0" fill="hold" grpId="0" nodeType="after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CE0FE7-EEE7-4D38-A596-71A97D7178A4}"/>
              </a:ext>
            </a:extLst>
          </p:cNvPr>
          <p:cNvSpPr>
            <a:spLocks noGrp="1"/>
          </p:cNvSpPr>
          <p:nvPr>
            <p:ph type="title"/>
          </p:nvPr>
        </p:nvSpPr>
        <p:spPr>
          <a:xfrm>
            <a:off x="1864313" y="794346"/>
            <a:ext cx="2336751" cy="580800"/>
          </a:xfrm>
        </p:spPr>
        <p:txBody>
          <a:bodyPr/>
          <a:lstStyle/>
          <a:p>
            <a:r>
              <a:rPr lang="en-US" dirty="0"/>
              <a:t>Filter Data</a:t>
            </a:r>
          </a:p>
        </p:txBody>
      </p:sp>
      <p:sp>
        <p:nvSpPr>
          <p:cNvPr id="17" name="矩形: 圓角 16">
            <a:extLst>
              <a:ext uri="{FF2B5EF4-FFF2-40B4-BE49-F238E27FC236}">
                <a16:creationId xmlns:a16="http://schemas.microsoft.com/office/drawing/2014/main" id="{5D74AF9B-B2BF-43B3-88A1-D3972964F087}"/>
              </a:ext>
            </a:extLst>
          </p:cNvPr>
          <p:cNvSpPr/>
          <p:nvPr/>
        </p:nvSpPr>
        <p:spPr>
          <a:xfrm>
            <a:off x="850207" y="3303834"/>
            <a:ext cx="1608322" cy="845389"/>
          </a:xfrm>
          <a:prstGeom prst="roundRect">
            <a:avLst/>
          </a:prstGeom>
          <a:solidFill>
            <a:schemeClr val="tx2">
              <a:lumMod val="20000"/>
              <a:lumOff val="80000"/>
              <a:alpha val="43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24 </a:t>
            </a:r>
            <a:r>
              <a:rPr lang="en-US" sz="2800" b="1" dirty="0" err="1">
                <a:solidFill>
                  <a:sysClr val="windowText" lastClr="000000"/>
                </a:solidFill>
                <a:cs typeface="Courier New" panose="02070309020205020404" pitchFamily="49" charset="0"/>
              </a:rPr>
              <a:t>hr</a:t>
            </a:r>
            <a:endParaRPr lang="en-US" sz="2800" b="1" dirty="0">
              <a:solidFill>
                <a:sysClr val="windowText" lastClr="000000"/>
              </a:solidFill>
              <a:cs typeface="Courier New" panose="02070309020205020404" pitchFamily="49" charset="0"/>
            </a:endParaRPr>
          </a:p>
        </p:txBody>
      </p:sp>
      <p:sp>
        <p:nvSpPr>
          <p:cNvPr id="18" name="矩形: 圓角 17">
            <a:extLst>
              <a:ext uri="{FF2B5EF4-FFF2-40B4-BE49-F238E27FC236}">
                <a16:creationId xmlns:a16="http://schemas.microsoft.com/office/drawing/2014/main" id="{7E8438DA-33CF-4885-BC77-10D602455BEA}"/>
              </a:ext>
            </a:extLst>
          </p:cNvPr>
          <p:cNvSpPr/>
          <p:nvPr/>
        </p:nvSpPr>
        <p:spPr>
          <a:xfrm>
            <a:off x="3267806" y="3303834"/>
            <a:ext cx="2518914" cy="845389"/>
          </a:xfrm>
          <a:prstGeom prst="roundRect">
            <a:avLst/>
          </a:prstGeom>
          <a:solidFill>
            <a:schemeClr val="tx2">
              <a:lumMod val="20000"/>
              <a:lumOff val="80000"/>
              <a:alpha val="43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2 samples/</a:t>
            </a:r>
            <a:r>
              <a:rPr lang="en-US" sz="2800" b="1" dirty="0" err="1">
                <a:solidFill>
                  <a:sysClr val="windowText" lastClr="000000"/>
                </a:solidFill>
                <a:cs typeface="Courier New" panose="02070309020205020404" pitchFamily="49" charset="0"/>
              </a:rPr>
              <a:t>hr</a:t>
            </a:r>
            <a:endParaRPr lang="en-US" sz="2800" b="1" dirty="0">
              <a:solidFill>
                <a:sysClr val="windowText" lastClr="000000"/>
              </a:solidFill>
              <a:cs typeface="Courier New" panose="02070309020205020404" pitchFamily="49" charset="0"/>
            </a:endParaRPr>
          </a:p>
        </p:txBody>
      </p:sp>
      <p:sp>
        <p:nvSpPr>
          <p:cNvPr id="19" name="矩形: 圓角 18">
            <a:extLst>
              <a:ext uri="{FF2B5EF4-FFF2-40B4-BE49-F238E27FC236}">
                <a16:creationId xmlns:a16="http://schemas.microsoft.com/office/drawing/2014/main" id="{CD392B0A-65E5-4195-A810-50903D17D0FD}"/>
              </a:ext>
            </a:extLst>
          </p:cNvPr>
          <p:cNvSpPr/>
          <p:nvPr/>
        </p:nvSpPr>
        <p:spPr>
          <a:xfrm>
            <a:off x="6595997" y="3303834"/>
            <a:ext cx="1816365" cy="845389"/>
          </a:xfrm>
          <a:prstGeom prst="roundRect">
            <a:avLst/>
          </a:prstGeom>
          <a:solidFill>
            <a:schemeClr val="tx2">
              <a:lumMod val="20000"/>
              <a:lumOff val="80000"/>
              <a:alpha val="43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5 days</a:t>
            </a:r>
          </a:p>
        </p:txBody>
      </p:sp>
      <p:sp>
        <p:nvSpPr>
          <p:cNvPr id="20" name="矩形: 圓角 19">
            <a:extLst>
              <a:ext uri="{FF2B5EF4-FFF2-40B4-BE49-F238E27FC236}">
                <a16:creationId xmlns:a16="http://schemas.microsoft.com/office/drawing/2014/main" id="{E69376A1-7CBF-47B4-B9B7-12184B30BE34}"/>
              </a:ext>
            </a:extLst>
          </p:cNvPr>
          <p:cNvSpPr/>
          <p:nvPr/>
        </p:nvSpPr>
        <p:spPr>
          <a:xfrm>
            <a:off x="9221639" y="3303834"/>
            <a:ext cx="2368455"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240 records</a:t>
            </a:r>
          </a:p>
        </p:txBody>
      </p:sp>
      <p:sp>
        <p:nvSpPr>
          <p:cNvPr id="21" name="矩形 20">
            <a:extLst>
              <a:ext uri="{FF2B5EF4-FFF2-40B4-BE49-F238E27FC236}">
                <a16:creationId xmlns:a16="http://schemas.microsoft.com/office/drawing/2014/main" id="{92461686-1696-4258-BBB1-2AAE869FE2AE}"/>
              </a:ext>
            </a:extLst>
          </p:cNvPr>
          <p:cNvSpPr/>
          <p:nvPr/>
        </p:nvSpPr>
        <p:spPr>
          <a:xfrm>
            <a:off x="2526225" y="3385784"/>
            <a:ext cx="729144"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x</a:t>
            </a:r>
          </a:p>
        </p:txBody>
      </p:sp>
      <p:sp>
        <p:nvSpPr>
          <p:cNvPr id="22" name="矩形 21">
            <a:extLst>
              <a:ext uri="{FF2B5EF4-FFF2-40B4-BE49-F238E27FC236}">
                <a16:creationId xmlns:a16="http://schemas.microsoft.com/office/drawing/2014/main" id="{9C054E90-98DC-4436-8D6A-8A400809D7D5}"/>
              </a:ext>
            </a:extLst>
          </p:cNvPr>
          <p:cNvSpPr/>
          <p:nvPr/>
        </p:nvSpPr>
        <p:spPr>
          <a:xfrm>
            <a:off x="5826786" y="3385783"/>
            <a:ext cx="729144"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x</a:t>
            </a:r>
          </a:p>
        </p:txBody>
      </p:sp>
      <p:sp>
        <p:nvSpPr>
          <p:cNvPr id="23" name="矩形 22">
            <a:extLst>
              <a:ext uri="{FF2B5EF4-FFF2-40B4-BE49-F238E27FC236}">
                <a16:creationId xmlns:a16="http://schemas.microsoft.com/office/drawing/2014/main" id="{5F1C9919-89B0-4F83-AFE4-2E59D3485E62}"/>
              </a:ext>
            </a:extLst>
          </p:cNvPr>
          <p:cNvSpPr/>
          <p:nvPr/>
        </p:nvSpPr>
        <p:spPr>
          <a:xfrm>
            <a:off x="8444927" y="3385782"/>
            <a:ext cx="729144" cy="68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nsolas" panose="020B0609020204030204" pitchFamily="49" charset="0"/>
              </a:rPr>
              <a:t>=</a:t>
            </a:r>
          </a:p>
        </p:txBody>
      </p:sp>
      <p:sp>
        <p:nvSpPr>
          <p:cNvPr id="10" name="Google Shape;10561;p129">
            <a:extLst>
              <a:ext uri="{FF2B5EF4-FFF2-40B4-BE49-F238E27FC236}">
                <a16:creationId xmlns:a16="http://schemas.microsoft.com/office/drawing/2014/main" id="{DBC7BA3A-119C-43FE-8536-68DF8342B5BF}"/>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投影片編號版面配置區 1">
            <a:extLst>
              <a:ext uri="{FF2B5EF4-FFF2-40B4-BE49-F238E27FC236}">
                <a16:creationId xmlns:a16="http://schemas.microsoft.com/office/drawing/2014/main" id="{E813FF9E-BF2F-4DC4-B269-5E2F06D482BC}"/>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39</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17379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標題 20">
            <a:extLst>
              <a:ext uri="{FF2B5EF4-FFF2-40B4-BE49-F238E27FC236}">
                <a16:creationId xmlns:a16="http://schemas.microsoft.com/office/drawing/2014/main" id="{91846A86-0595-4D71-9441-8AEB24A64A02}"/>
              </a:ext>
            </a:extLst>
          </p:cNvPr>
          <p:cNvSpPr>
            <a:spLocks noGrp="1"/>
          </p:cNvSpPr>
          <p:nvPr>
            <p:ph type="subTitle" idx="1"/>
          </p:nvPr>
        </p:nvSpPr>
        <p:spPr/>
        <p:txBody>
          <a:bodyPr/>
          <a:lstStyle/>
          <a:p>
            <a:r>
              <a:rPr lang="en-US" dirty="0"/>
              <a:t>Motivation</a:t>
            </a:r>
          </a:p>
        </p:txBody>
      </p:sp>
      <p:sp>
        <p:nvSpPr>
          <p:cNvPr id="3" name="標題 2">
            <a:extLst>
              <a:ext uri="{FF2B5EF4-FFF2-40B4-BE49-F238E27FC236}">
                <a16:creationId xmlns:a16="http://schemas.microsoft.com/office/drawing/2014/main" id="{689117D7-A888-43C6-B6FA-8E84CC9D20EF}"/>
              </a:ext>
            </a:extLst>
          </p:cNvPr>
          <p:cNvSpPr>
            <a:spLocks noGrp="1"/>
          </p:cNvSpPr>
          <p:nvPr>
            <p:ph type="ctrTitle"/>
          </p:nvPr>
        </p:nvSpPr>
        <p:spPr>
          <a:xfrm>
            <a:off x="2695575" y="2257425"/>
            <a:ext cx="3061575" cy="1546225"/>
          </a:xfrm>
        </p:spPr>
        <p:txBody>
          <a:bodyPr/>
          <a:lstStyle/>
          <a:p>
            <a:r>
              <a:rPr lang="en-US" dirty="0"/>
              <a:t>Introduction</a:t>
            </a:r>
          </a:p>
        </p:txBody>
      </p:sp>
      <p:sp>
        <p:nvSpPr>
          <p:cNvPr id="19" name="文字方塊 18">
            <a:extLst>
              <a:ext uri="{FF2B5EF4-FFF2-40B4-BE49-F238E27FC236}">
                <a16:creationId xmlns:a16="http://schemas.microsoft.com/office/drawing/2014/main" id="{70992776-D859-4901-881D-C1A761EC221B}"/>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1</a:t>
            </a:r>
            <a:endParaRPr lang="zh-TW" altLang="en-US" sz="2800" b="1" dirty="0">
              <a:latin typeface="+mn-lt"/>
            </a:endParaRPr>
          </a:p>
        </p:txBody>
      </p:sp>
    </p:spTree>
    <p:extLst>
      <p:ext uri="{BB962C8B-B14F-4D97-AF65-F5344CB8AC3E}">
        <p14:creationId xmlns:p14="http://schemas.microsoft.com/office/powerpoint/2010/main" val="609790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CCF8976F-BC1A-4230-A4FB-0CD994B34979}"/>
              </a:ext>
            </a:extLst>
          </p:cNvPr>
          <p:cNvSpPr>
            <a:spLocks noGrp="1"/>
          </p:cNvSpPr>
          <p:nvPr>
            <p:ph type="subTitle" idx="1"/>
          </p:nvPr>
        </p:nvSpPr>
        <p:spPr/>
        <p:txBody>
          <a:bodyPr/>
          <a:lstStyle/>
          <a:p>
            <a:endParaRPr lang="en-US"/>
          </a:p>
        </p:txBody>
      </p:sp>
      <p:sp>
        <p:nvSpPr>
          <p:cNvPr id="3" name="標題 2">
            <a:extLst>
              <a:ext uri="{FF2B5EF4-FFF2-40B4-BE49-F238E27FC236}">
                <a16:creationId xmlns:a16="http://schemas.microsoft.com/office/drawing/2014/main" id="{8E00BE7D-0690-4D6A-9503-B0D7FB9BE49B}"/>
              </a:ext>
            </a:extLst>
          </p:cNvPr>
          <p:cNvSpPr>
            <a:spLocks noGrp="1"/>
          </p:cNvSpPr>
          <p:nvPr>
            <p:ph type="ctrTitle"/>
          </p:nvPr>
        </p:nvSpPr>
        <p:spPr>
          <a:xfrm>
            <a:off x="2696300" y="2258031"/>
            <a:ext cx="7251264" cy="1546400"/>
          </a:xfrm>
        </p:spPr>
        <p:txBody>
          <a:bodyPr/>
          <a:lstStyle/>
          <a:p>
            <a:r>
              <a:rPr lang="en-US" dirty="0"/>
              <a:t>Data Collection and Generation</a:t>
            </a:r>
          </a:p>
        </p:txBody>
      </p:sp>
      <p:pic>
        <p:nvPicPr>
          <p:cNvPr id="4" name="圖片 3">
            <a:extLst>
              <a:ext uri="{FF2B5EF4-FFF2-40B4-BE49-F238E27FC236}">
                <a16:creationId xmlns:a16="http://schemas.microsoft.com/office/drawing/2014/main" id="{95530D28-8400-47CD-AAB3-B67453916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934" y="0"/>
            <a:ext cx="10692132" cy="6858000"/>
          </a:xfrm>
          <a:prstGeom prst="rect">
            <a:avLst/>
          </a:prstGeom>
          <a:ln>
            <a:solidFill>
              <a:schemeClr val="tx1"/>
            </a:solidFill>
          </a:ln>
        </p:spPr>
      </p:pic>
    </p:spTree>
    <p:extLst>
      <p:ext uri="{BB962C8B-B14F-4D97-AF65-F5344CB8AC3E}">
        <p14:creationId xmlns:p14="http://schemas.microsoft.com/office/powerpoint/2010/main" val="2360063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B0E1B358-3419-42F2-B20F-52455DA6128E}"/>
              </a:ext>
            </a:extLst>
          </p:cNvPr>
          <p:cNvSpPr>
            <a:spLocks noGrp="1"/>
          </p:cNvSpPr>
          <p:nvPr>
            <p:ph type="body" idx="1"/>
          </p:nvPr>
        </p:nvSpPr>
        <p:spPr/>
        <p:txBody>
          <a:bodyPr/>
          <a:lstStyle/>
          <a:p>
            <a:r>
              <a:rPr lang="en-US" dirty="0"/>
              <a:t>Weekly average</a:t>
            </a:r>
          </a:p>
          <a:p>
            <a:r>
              <a:rPr lang="en-US" dirty="0"/>
              <a:t>Standard deviation</a:t>
            </a:r>
          </a:p>
        </p:txBody>
      </p:sp>
      <p:sp>
        <p:nvSpPr>
          <p:cNvPr id="3" name="標題 2">
            <a:extLst>
              <a:ext uri="{FF2B5EF4-FFF2-40B4-BE49-F238E27FC236}">
                <a16:creationId xmlns:a16="http://schemas.microsoft.com/office/drawing/2014/main" id="{2F47DE60-B8F9-4B74-BAEA-574328955AE6}"/>
              </a:ext>
            </a:extLst>
          </p:cNvPr>
          <p:cNvSpPr>
            <a:spLocks noGrp="1"/>
          </p:cNvSpPr>
          <p:nvPr>
            <p:ph type="title"/>
          </p:nvPr>
        </p:nvSpPr>
        <p:spPr>
          <a:xfrm>
            <a:off x="1754310" y="794346"/>
            <a:ext cx="3826981" cy="580800"/>
          </a:xfrm>
        </p:spPr>
        <p:txBody>
          <a:bodyPr/>
          <a:lstStyle/>
          <a:p>
            <a:r>
              <a:rPr lang="en-US" dirty="0"/>
              <a:t>Generate Instance</a:t>
            </a:r>
          </a:p>
        </p:txBody>
      </p:sp>
      <p:sp>
        <p:nvSpPr>
          <p:cNvPr id="5" name="矩形: 圓角 4">
            <a:extLst>
              <a:ext uri="{FF2B5EF4-FFF2-40B4-BE49-F238E27FC236}">
                <a16:creationId xmlns:a16="http://schemas.microsoft.com/office/drawing/2014/main" id="{CD4D7211-EB93-4705-BF2F-667F6E235C03}"/>
              </a:ext>
            </a:extLst>
          </p:cNvPr>
          <p:cNvSpPr/>
          <p:nvPr/>
        </p:nvSpPr>
        <p:spPr>
          <a:xfrm>
            <a:off x="1381967" y="3173237"/>
            <a:ext cx="4876664"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generate_instance.py</a:t>
            </a:r>
          </a:p>
        </p:txBody>
      </p:sp>
      <p:sp>
        <p:nvSpPr>
          <p:cNvPr id="6" name="矩形: 圓角 5">
            <a:extLst>
              <a:ext uri="{FF2B5EF4-FFF2-40B4-BE49-F238E27FC236}">
                <a16:creationId xmlns:a16="http://schemas.microsoft.com/office/drawing/2014/main" id="{5DDF3ACC-4C70-45C5-A47A-13EDDC320CE2}"/>
              </a:ext>
            </a:extLst>
          </p:cNvPr>
          <p:cNvSpPr/>
          <p:nvPr/>
        </p:nvSpPr>
        <p:spPr>
          <a:xfrm>
            <a:off x="6814943" y="3173237"/>
            <a:ext cx="4385844"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solidFill>
                  <a:sysClr val="windowText" lastClr="000000"/>
                </a:solidFill>
                <a:cs typeface="Courier New" panose="02070309020205020404" pitchFamily="49" charset="0"/>
              </a:rPr>
              <a:t>b</a:t>
            </a:r>
            <a:r>
              <a:rPr lang="en-US" sz="2800" b="1" i="1" baseline="-25000" dirty="0">
                <a:solidFill>
                  <a:sysClr val="windowText" lastClr="000000"/>
                </a:solidFill>
                <a:cs typeface="Courier New" panose="02070309020205020404" pitchFamily="49" charset="0"/>
              </a:rPr>
              <a:t>i</a:t>
            </a:r>
            <a:r>
              <a:rPr lang="en-US" sz="2800" b="1" i="1" dirty="0">
                <a:solidFill>
                  <a:sysClr val="windowText" lastClr="000000"/>
                </a:solidFill>
                <a:cs typeface="Courier New" panose="02070309020205020404" pitchFamily="49" charset="0"/>
              </a:rPr>
              <a:t> </a:t>
            </a:r>
            <a:r>
              <a:rPr lang="en-US" sz="2800" b="1" dirty="0">
                <a:solidFill>
                  <a:sysClr val="windowText" lastClr="000000"/>
                </a:solidFill>
                <a:cs typeface="Courier New" panose="02070309020205020404" pitchFamily="49" charset="0"/>
              </a:rPr>
              <a:t>:=</a:t>
            </a:r>
            <a:r>
              <a:rPr lang="en-US" sz="2800" b="1" i="1" dirty="0">
                <a:solidFill>
                  <a:sysClr val="windowText" lastClr="000000"/>
                </a:solidFill>
                <a:cs typeface="Courier New" panose="02070309020205020404" pitchFamily="49" charset="0"/>
              </a:rPr>
              <a:t> min{ max (0, X</a:t>
            </a:r>
            <a:r>
              <a:rPr lang="en-US" sz="2800" b="1" i="1" baseline="-25000" dirty="0">
                <a:solidFill>
                  <a:sysClr val="windowText" lastClr="000000"/>
                </a:solidFill>
                <a:cs typeface="Courier New" panose="02070309020205020404" pitchFamily="49" charset="0"/>
              </a:rPr>
              <a:t>i</a:t>
            </a:r>
            <a:r>
              <a:rPr lang="en-US" sz="2800" b="1" i="1" dirty="0">
                <a:solidFill>
                  <a:sysClr val="windowText" lastClr="000000"/>
                </a:solidFill>
                <a:cs typeface="Courier New" panose="02070309020205020404" pitchFamily="49" charset="0"/>
              </a:rPr>
              <a:t>), C</a:t>
            </a:r>
            <a:r>
              <a:rPr lang="en-US" sz="2800" b="1" i="1" baseline="-25000" dirty="0">
                <a:solidFill>
                  <a:sysClr val="windowText" lastClr="000000"/>
                </a:solidFill>
                <a:cs typeface="Courier New" panose="02070309020205020404" pitchFamily="49" charset="0"/>
              </a:rPr>
              <a:t>i</a:t>
            </a:r>
            <a:r>
              <a:rPr lang="en-US" sz="2800" b="1" i="1" dirty="0">
                <a:solidFill>
                  <a:sysClr val="windowText" lastClr="000000"/>
                </a:solidFill>
                <a:cs typeface="Courier New" panose="02070309020205020404" pitchFamily="49" charset="0"/>
              </a:rPr>
              <a:t> }</a:t>
            </a:r>
            <a:endParaRPr lang="en-US" sz="2800" b="1" dirty="0">
              <a:solidFill>
                <a:sysClr val="windowText" lastClr="000000"/>
              </a:solidFill>
              <a:cs typeface="Courier New" panose="02070309020205020404" pitchFamily="49" charset="0"/>
            </a:endParaRPr>
          </a:p>
        </p:txBody>
      </p:sp>
      <p:grpSp>
        <p:nvGrpSpPr>
          <p:cNvPr id="14" name="群組 13">
            <a:extLst>
              <a:ext uri="{FF2B5EF4-FFF2-40B4-BE49-F238E27FC236}">
                <a16:creationId xmlns:a16="http://schemas.microsoft.com/office/drawing/2014/main" id="{F8F38F9E-22D6-4B6F-8441-16111D70A1E2}"/>
              </a:ext>
            </a:extLst>
          </p:cNvPr>
          <p:cNvGrpSpPr/>
          <p:nvPr/>
        </p:nvGrpSpPr>
        <p:grpSpPr>
          <a:xfrm>
            <a:off x="6814943" y="4388968"/>
            <a:ext cx="4385844" cy="845389"/>
            <a:chOff x="6828495" y="3873178"/>
            <a:chExt cx="4385844" cy="845389"/>
          </a:xfrm>
        </p:grpSpPr>
        <p:sp>
          <p:nvSpPr>
            <p:cNvPr id="9" name="矩形: 圓角 8">
              <a:extLst>
                <a:ext uri="{FF2B5EF4-FFF2-40B4-BE49-F238E27FC236}">
                  <a16:creationId xmlns:a16="http://schemas.microsoft.com/office/drawing/2014/main" id="{D710C437-B53D-41A8-A7E7-EFC81FB6DCA9}"/>
                </a:ext>
              </a:extLst>
            </p:cNvPr>
            <p:cNvSpPr/>
            <p:nvPr/>
          </p:nvSpPr>
          <p:spPr>
            <a:xfrm>
              <a:off x="6828495" y="3873178"/>
              <a:ext cx="4385844"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solidFill>
                    <a:sysClr val="windowText" lastClr="000000"/>
                  </a:solidFill>
                  <a:cs typeface="Courier New" panose="02070309020205020404" pitchFamily="49" charset="0"/>
                </a:rPr>
                <a:t>where</a:t>
              </a:r>
              <a:r>
                <a:rPr lang="pt-BR" sz="2800" b="1" i="1" dirty="0">
                  <a:solidFill>
                    <a:sysClr val="windowText" lastClr="000000"/>
                  </a:solidFill>
                  <a:cs typeface="Courier New" panose="02070309020205020404" pitchFamily="49" charset="0"/>
                </a:rPr>
                <a:t> X</a:t>
              </a:r>
              <a:r>
                <a:rPr lang="pt-BR" sz="2800" b="1" i="1" baseline="-25000" dirty="0">
                  <a:solidFill>
                    <a:sysClr val="windowText" lastClr="000000"/>
                  </a:solidFill>
                  <a:cs typeface="Courier New" panose="02070309020205020404" pitchFamily="49" charset="0"/>
                </a:rPr>
                <a:t>i</a:t>
              </a:r>
              <a:r>
                <a:rPr lang="pt-BR" sz="2800" b="1" i="1" dirty="0">
                  <a:solidFill>
                    <a:sysClr val="windowText" lastClr="000000"/>
                  </a:solidFill>
                  <a:cs typeface="Courier New" panose="02070309020205020404" pitchFamily="49" charset="0"/>
                </a:rPr>
                <a:t> ∼ N (μ</a:t>
              </a:r>
              <a:r>
                <a:rPr lang="pt-BR" sz="2800" b="1" i="1" baseline="-25000" dirty="0">
                  <a:solidFill>
                    <a:sysClr val="windowText" lastClr="000000"/>
                  </a:solidFill>
                  <a:cs typeface="Courier New" panose="02070309020205020404" pitchFamily="49" charset="0"/>
                </a:rPr>
                <a:t>i</a:t>
              </a:r>
              <a:r>
                <a:rPr lang="pt-BR" sz="2800" b="1" i="1" dirty="0">
                  <a:solidFill>
                    <a:sysClr val="windowText" lastClr="000000"/>
                  </a:solidFill>
                  <a:cs typeface="Courier New" panose="02070309020205020404" pitchFamily="49" charset="0"/>
                </a:rPr>
                <a:t> , σ</a:t>
              </a:r>
              <a:r>
                <a:rPr lang="pt-BR" sz="2800" b="1" i="1" baseline="-25000" dirty="0">
                  <a:solidFill>
                    <a:sysClr val="windowText" lastClr="000000"/>
                  </a:solidFill>
                  <a:cs typeface="Courier New" panose="02070309020205020404" pitchFamily="49" charset="0"/>
                </a:rPr>
                <a:t>i</a:t>
              </a:r>
              <a:r>
                <a:rPr lang="pt-BR" sz="2800" b="1" i="1" dirty="0">
                  <a:solidFill>
                    <a:sysClr val="windowText" lastClr="000000"/>
                  </a:solidFill>
                  <a:cs typeface="Courier New" panose="02070309020205020404" pitchFamily="49" charset="0"/>
                </a:rPr>
                <a:t> )</a:t>
              </a:r>
            </a:p>
          </p:txBody>
        </p:sp>
        <p:sp>
          <p:nvSpPr>
            <p:cNvPr id="13" name="文字方塊 12">
              <a:extLst>
                <a:ext uri="{FF2B5EF4-FFF2-40B4-BE49-F238E27FC236}">
                  <a16:creationId xmlns:a16="http://schemas.microsoft.com/office/drawing/2014/main" id="{C0E4C6AD-F2B1-422D-AF57-5572FAC6CB85}"/>
                </a:ext>
              </a:extLst>
            </p:cNvPr>
            <p:cNvSpPr txBox="1"/>
            <p:nvPr/>
          </p:nvSpPr>
          <p:spPr>
            <a:xfrm>
              <a:off x="10280530" y="4021405"/>
              <a:ext cx="381719" cy="369332"/>
            </a:xfrm>
            <a:prstGeom prst="rect">
              <a:avLst/>
            </a:prstGeom>
            <a:noFill/>
          </p:spPr>
          <p:txBody>
            <a:bodyPr wrap="square">
              <a:spAutoFit/>
            </a:bodyPr>
            <a:lstStyle/>
            <a:p>
              <a:r>
                <a:rPr kumimoji="0" lang="pt-BR" sz="1800" b="1" i="1" u="none" strike="noStrike" kern="0" cap="none" spc="0" normalizeH="0" baseline="0" noProof="0" dirty="0">
                  <a:ln>
                    <a:noFill/>
                  </a:ln>
                  <a:solidFill>
                    <a:sysClr val="windowText" lastClr="000000"/>
                  </a:solidFill>
                  <a:effectLst/>
                  <a:uLnTx/>
                  <a:uFillTx/>
                  <a:latin typeface="Times New Roman"/>
                  <a:ea typeface="微軟正黑體"/>
                  <a:cs typeface="Courier New" panose="02070309020205020404" pitchFamily="49" charset="0"/>
                  <a:sym typeface="Arial"/>
                </a:rPr>
                <a:t>2</a:t>
              </a:r>
              <a:endParaRPr lang="en-US" sz="1050" dirty="0"/>
            </a:p>
          </p:txBody>
        </p:sp>
      </p:grpSp>
      <p:sp>
        <p:nvSpPr>
          <p:cNvPr id="10" name="Google Shape;10561;p129">
            <a:extLst>
              <a:ext uri="{FF2B5EF4-FFF2-40B4-BE49-F238E27FC236}">
                <a16:creationId xmlns:a16="http://schemas.microsoft.com/office/drawing/2014/main" id="{1506BC43-AC30-4729-882B-5B0D94FE8421}"/>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投影片編號版面配置區 1">
            <a:extLst>
              <a:ext uri="{FF2B5EF4-FFF2-40B4-BE49-F238E27FC236}">
                <a16:creationId xmlns:a16="http://schemas.microsoft.com/office/drawing/2014/main" id="{55E2EE99-44B2-408C-A334-28BA708663D2}"/>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41</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845808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F47DE60-B8F9-4B74-BAEA-574328955AE6}"/>
              </a:ext>
            </a:extLst>
          </p:cNvPr>
          <p:cNvSpPr>
            <a:spLocks noGrp="1"/>
          </p:cNvSpPr>
          <p:nvPr>
            <p:ph type="title"/>
          </p:nvPr>
        </p:nvSpPr>
        <p:spPr>
          <a:xfrm>
            <a:off x="1754310" y="794346"/>
            <a:ext cx="3826981" cy="580800"/>
          </a:xfrm>
        </p:spPr>
        <p:txBody>
          <a:bodyPr/>
          <a:lstStyle/>
          <a:p>
            <a:r>
              <a:rPr lang="en-US" dirty="0"/>
              <a:t>Generate Instance</a:t>
            </a:r>
          </a:p>
        </p:txBody>
      </p:sp>
      <p:pic>
        <p:nvPicPr>
          <p:cNvPr id="10" name="圖片 9">
            <a:extLst>
              <a:ext uri="{FF2B5EF4-FFF2-40B4-BE49-F238E27FC236}">
                <a16:creationId xmlns:a16="http://schemas.microsoft.com/office/drawing/2014/main" id="{FECC4D1B-7B38-465C-8675-897B3B2E81C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 b="97250" l="2375" r="98750">
                        <a14:foregroundMark x1="20875" y1="12750" x2="20875" y2="12750"/>
                        <a14:foregroundMark x1="49125" y1="10750" x2="49125" y2="10750"/>
                        <a14:foregroundMark x1="49125" y1="10750" x2="50000" y2="14625"/>
                        <a14:foregroundMark x1="28250" y1="15250" x2="28875" y2="15500"/>
                        <a14:foregroundMark x1="26750" y1="8000" x2="27875" y2="8375"/>
                        <a14:foregroundMark x1="20000" y1="11375" x2="19875" y2="12625"/>
                        <a14:foregroundMark x1="15250" y1="15500" x2="4500" y2="37500"/>
                        <a14:foregroundMark x1="4500" y1="37500" x2="4500" y2="37875"/>
                        <a14:foregroundMark x1="8500" y1="47875" x2="14625" y2="48125"/>
                        <a14:foregroundMark x1="17375" y1="29750" x2="16750" y2="30750"/>
                        <a14:foregroundMark x1="25500" y1="9125" x2="43500" y2="2625"/>
                        <a14:foregroundMark x1="43500" y1="2625" x2="45500" y2="2250"/>
                        <a14:foregroundMark x1="68875" y1="15250" x2="69500" y2="15375"/>
                        <a14:foregroundMark x1="74375" y1="8625" x2="79875" y2="14625"/>
                        <a14:foregroundMark x1="83750" y1="30125" x2="84500" y2="30375"/>
                        <a14:foregroundMark x1="87000" y1="20875" x2="92375" y2="29875"/>
                        <a14:foregroundMark x1="98250" y1="41375" x2="98750" y2="47375"/>
                        <a14:foregroundMark x1="86625" y1="48125" x2="89375" y2="48125"/>
                        <a14:foregroundMark x1="83750" y1="69750" x2="83750" y2="71000"/>
                        <a14:foregroundMark x1="68625" y1="84250" x2="69250" y2="85000"/>
                        <a14:foregroundMark x1="48625" y1="83000" x2="49000" y2="87250"/>
                        <a14:foregroundMark x1="29875" y1="84500" x2="29375" y2="85250"/>
                        <a14:foregroundMark x1="17250" y1="69000" x2="17125" y2="69750"/>
                        <a14:foregroundMark x1="4375" y1="60250" x2="7500" y2="69625"/>
                        <a14:foregroundMark x1="7500" y1="69625" x2="8250" y2="70625"/>
                        <a14:foregroundMark x1="8375" y1="72000" x2="11500" y2="77000"/>
                        <a14:foregroundMark x1="4250" y1="50625" x2="6000" y2="40750"/>
                        <a14:foregroundMark x1="6000" y1="40750" x2="6125" y2="40375"/>
                        <a14:foregroundMark x1="2375" y1="49375" x2="3000" y2="58250"/>
                        <a14:foregroundMark x1="52250" y1="1000" x2="59375" y2="1375"/>
                        <a14:foregroundMark x1="63000" y1="95375" x2="44250" y2="97250"/>
                        <a14:foregroundMark x1="44250" y1="97250" x2="36250" y2="95125"/>
                        <a14:backgroundMark x1="44000" y1="25250" x2="48250" y2="39125"/>
                        <a14:backgroundMark x1="42000" y1="21250" x2="43125" y2="22625"/>
                        <a14:backgroundMark x1="42250" y1="18875" x2="48125" y2="29500"/>
                      </a14:backgroundRemoval>
                    </a14:imgEffect>
                  </a14:imgLayer>
                </a14:imgProps>
              </a:ext>
              <a:ext uri="{28A0092B-C50C-407E-A947-70E740481C1C}">
                <a14:useLocalDpi xmlns:a14="http://schemas.microsoft.com/office/drawing/2010/main" val="0"/>
              </a:ext>
            </a:extLst>
          </a:blip>
          <a:stretch>
            <a:fillRect/>
          </a:stretch>
        </p:blipFill>
        <p:spPr>
          <a:xfrm>
            <a:off x="4573490" y="2107000"/>
            <a:ext cx="3448051" cy="3448051"/>
          </a:xfrm>
          <a:prstGeom prst="rect">
            <a:avLst/>
          </a:prstGeom>
        </p:spPr>
      </p:pic>
      <p:sp>
        <p:nvSpPr>
          <p:cNvPr id="16" name="矩形: 圓角 15">
            <a:extLst>
              <a:ext uri="{FF2B5EF4-FFF2-40B4-BE49-F238E27FC236}">
                <a16:creationId xmlns:a16="http://schemas.microsoft.com/office/drawing/2014/main" id="{B41575C7-F82F-4A51-8B7B-D5CE99138BCF}"/>
              </a:ext>
            </a:extLst>
          </p:cNvPr>
          <p:cNvSpPr/>
          <p:nvPr/>
        </p:nvSpPr>
        <p:spPr>
          <a:xfrm>
            <a:off x="2493234" y="3408330"/>
            <a:ext cx="1470190"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9 AM</a:t>
            </a:r>
          </a:p>
        </p:txBody>
      </p:sp>
      <p:sp>
        <p:nvSpPr>
          <p:cNvPr id="17" name="矩形: 圓角 16">
            <a:extLst>
              <a:ext uri="{FF2B5EF4-FFF2-40B4-BE49-F238E27FC236}">
                <a16:creationId xmlns:a16="http://schemas.microsoft.com/office/drawing/2014/main" id="{4E08F4EF-64A0-4EA8-B730-48F087903954}"/>
              </a:ext>
            </a:extLst>
          </p:cNvPr>
          <p:cNvSpPr/>
          <p:nvPr/>
        </p:nvSpPr>
        <p:spPr>
          <a:xfrm>
            <a:off x="7896512" y="5221495"/>
            <a:ext cx="1470190"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5 PM</a:t>
            </a:r>
          </a:p>
        </p:txBody>
      </p:sp>
      <p:sp>
        <p:nvSpPr>
          <p:cNvPr id="18" name="矩形: 圓角 17">
            <a:extLst>
              <a:ext uri="{FF2B5EF4-FFF2-40B4-BE49-F238E27FC236}">
                <a16:creationId xmlns:a16="http://schemas.microsoft.com/office/drawing/2014/main" id="{60928FDA-F05C-49B1-98E8-BE16CC4AD445}"/>
              </a:ext>
            </a:extLst>
          </p:cNvPr>
          <p:cNvSpPr/>
          <p:nvPr/>
        </p:nvSpPr>
        <p:spPr>
          <a:xfrm>
            <a:off x="3228329" y="1684305"/>
            <a:ext cx="1470190" cy="84538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cs typeface="Courier New" panose="02070309020205020404" pitchFamily="49" charset="0"/>
              </a:rPr>
              <a:t>10 PM</a:t>
            </a:r>
          </a:p>
        </p:txBody>
      </p:sp>
      <p:cxnSp>
        <p:nvCxnSpPr>
          <p:cNvPr id="12" name="接點: 肘形 11">
            <a:extLst>
              <a:ext uri="{FF2B5EF4-FFF2-40B4-BE49-F238E27FC236}">
                <a16:creationId xmlns:a16="http://schemas.microsoft.com/office/drawing/2014/main" id="{5F26A35A-DB08-486B-AD0E-1A9E47128658}"/>
              </a:ext>
            </a:extLst>
          </p:cNvPr>
          <p:cNvCxnSpPr>
            <a:cxnSpLocks/>
          </p:cNvCxnSpPr>
          <p:nvPr/>
        </p:nvCxnSpPr>
        <p:spPr>
          <a:xfrm rot="5400000" flipH="1" flipV="1">
            <a:off x="5624094" y="3114470"/>
            <a:ext cx="837657" cy="457430"/>
          </a:xfrm>
          <a:prstGeom prst="bentConnector3">
            <a:avLst>
              <a:gd name="adj1" fmla="val -1492"/>
            </a:avLst>
          </a:prstGeom>
          <a:ln w="920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8" name="群組 37">
            <a:extLst>
              <a:ext uri="{FF2B5EF4-FFF2-40B4-BE49-F238E27FC236}">
                <a16:creationId xmlns:a16="http://schemas.microsoft.com/office/drawing/2014/main" id="{7167CEFD-4720-4F38-A181-E1CAD6F8E0F5}"/>
              </a:ext>
            </a:extLst>
          </p:cNvPr>
          <p:cNvGrpSpPr/>
          <p:nvPr/>
        </p:nvGrpSpPr>
        <p:grpSpPr>
          <a:xfrm>
            <a:off x="6271638" y="2924356"/>
            <a:ext cx="243119" cy="1224952"/>
            <a:chOff x="10550106" y="3407435"/>
            <a:chExt cx="243119" cy="1224952"/>
          </a:xfrm>
        </p:grpSpPr>
        <p:cxnSp>
          <p:nvCxnSpPr>
            <p:cNvPr id="30" name="直線接點 29">
              <a:extLst>
                <a:ext uri="{FF2B5EF4-FFF2-40B4-BE49-F238E27FC236}">
                  <a16:creationId xmlns:a16="http://schemas.microsoft.com/office/drawing/2014/main" id="{EA6117B8-1C24-44DB-B691-AD642C85B4F5}"/>
                </a:ext>
              </a:extLst>
            </p:cNvPr>
            <p:cNvCxnSpPr>
              <a:cxnSpLocks/>
            </p:cNvCxnSpPr>
            <p:nvPr/>
          </p:nvCxnSpPr>
          <p:spPr>
            <a:xfrm flipV="1">
              <a:off x="10550106" y="3407435"/>
              <a:ext cx="0" cy="846284"/>
            </a:xfrm>
            <a:prstGeom prst="line">
              <a:avLst/>
            </a:prstGeom>
            <a:ln w="920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E01F4FE1-CC57-4366-98E9-44A6ACF6D0D4}"/>
                </a:ext>
              </a:extLst>
            </p:cNvPr>
            <p:cNvCxnSpPr>
              <a:cxnSpLocks/>
            </p:cNvCxnSpPr>
            <p:nvPr/>
          </p:nvCxnSpPr>
          <p:spPr>
            <a:xfrm>
              <a:off x="10550106" y="4220109"/>
              <a:ext cx="243119" cy="412278"/>
            </a:xfrm>
            <a:prstGeom prst="line">
              <a:avLst/>
            </a:prstGeom>
            <a:ln w="920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9" name="群組 38">
            <a:extLst>
              <a:ext uri="{FF2B5EF4-FFF2-40B4-BE49-F238E27FC236}">
                <a16:creationId xmlns:a16="http://schemas.microsoft.com/office/drawing/2014/main" id="{044E3041-AAE8-4356-AFCF-A8CD56BE0F21}"/>
              </a:ext>
            </a:extLst>
          </p:cNvPr>
          <p:cNvGrpSpPr/>
          <p:nvPr/>
        </p:nvGrpSpPr>
        <p:grpSpPr>
          <a:xfrm>
            <a:off x="5815224" y="2924356"/>
            <a:ext cx="426592" cy="846284"/>
            <a:chOff x="10366633" y="3407435"/>
            <a:chExt cx="426592" cy="846284"/>
          </a:xfrm>
        </p:grpSpPr>
        <p:cxnSp>
          <p:nvCxnSpPr>
            <p:cNvPr id="40" name="直線接點 39">
              <a:extLst>
                <a:ext uri="{FF2B5EF4-FFF2-40B4-BE49-F238E27FC236}">
                  <a16:creationId xmlns:a16="http://schemas.microsoft.com/office/drawing/2014/main" id="{A2EA58EF-1B87-4D23-ACD3-8B96D4884E2C}"/>
                </a:ext>
              </a:extLst>
            </p:cNvPr>
            <p:cNvCxnSpPr>
              <a:cxnSpLocks/>
            </p:cNvCxnSpPr>
            <p:nvPr/>
          </p:nvCxnSpPr>
          <p:spPr>
            <a:xfrm flipV="1">
              <a:off x="10793225" y="3407435"/>
              <a:ext cx="0" cy="846284"/>
            </a:xfrm>
            <a:prstGeom prst="line">
              <a:avLst/>
            </a:prstGeom>
            <a:ln w="920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20DE4188-FE33-4CB7-9D0A-21EEDDA8AD64}"/>
                </a:ext>
              </a:extLst>
            </p:cNvPr>
            <p:cNvCxnSpPr>
              <a:cxnSpLocks/>
            </p:cNvCxnSpPr>
            <p:nvPr/>
          </p:nvCxnSpPr>
          <p:spPr>
            <a:xfrm>
              <a:off x="10366633" y="3912079"/>
              <a:ext cx="416313" cy="333014"/>
            </a:xfrm>
            <a:prstGeom prst="line">
              <a:avLst/>
            </a:prstGeom>
            <a:ln w="920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4" name="Google Shape;10561;p129">
            <a:extLst>
              <a:ext uri="{FF2B5EF4-FFF2-40B4-BE49-F238E27FC236}">
                <a16:creationId xmlns:a16="http://schemas.microsoft.com/office/drawing/2014/main" id="{2719C103-87E1-4006-BC9E-81D4187BD399}"/>
              </a:ext>
            </a:extLst>
          </p:cNvPr>
          <p:cNvSpPr/>
          <p:nvPr/>
        </p:nvSpPr>
        <p:spPr>
          <a:xfrm>
            <a:off x="1195692" y="906342"/>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投影片編號版面配置區 1">
            <a:extLst>
              <a:ext uri="{FF2B5EF4-FFF2-40B4-BE49-F238E27FC236}">
                <a16:creationId xmlns:a16="http://schemas.microsoft.com/office/drawing/2014/main" id="{26B9E63E-AA1E-498F-9BFA-573DB576D553}"/>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42</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40702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50"/>
                                        <p:tgtEl>
                                          <p:spTgt spid="17"/>
                                        </p:tgtEl>
                                      </p:cBhvr>
                                    </p:animEffect>
                                  </p:childTnLst>
                                </p:cTn>
                              </p:par>
                              <p:par>
                                <p:cTn id="16" presetID="1" presetClass="exit" presetSubtype="0" fill="hold" nodeType="withEffect">
                                  <p:stCondLst>
                                    <p:cond delay="0"/>
                                  </p:stCondLst>
                                  <p:childTnLst>
                                    <p:set>
                                      <p:cBhvr>
                                        <p:cTn id="17" dur="1" fill="hold">
                                          <p:stCondLst>
                                            <p:cond delay="0"/>
                                          </p:stCondLst>
                                        </p:cTn>
                                        <p:tgtEl>
                                          <p:spTgt spid="1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25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25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AB2BC983-DAEC-4412-9AA0-0DCB88C0888A}"/>
              </a:ext>
            </a:extLst>
          </p:cNvPr>
          <p:cNvSpPr>
            <a:spLocks noGrp="1"/>
          </p:cNvSpPr>
          <p:nvPr>
            <p:ph type="subTitle" idx="1"/>
          </p:nvPr>
        </p:nvSpPr>
        <p:spPr/>
        <p:txBody>
          <a:bodyPr/>
          <a:lstStyle/>
          <a:p>
            <a:r>
              <a:rPr lang="en-US" dirty="0"/>
              <a:t>Performance Evaluation</a:t>
            </a:r>
          </a:p>
        </p:txBody>
      </p:sp>
      <p:sp>
        <p:nvSpPr>
          <p:cNvPr id="3" name="標題 2">
            <a:extLst>
              <a:ext uri="{FF2B5EF4-FFF2-40B4-BE49-F238E27FC236}">
                <a16:creationId xmlns:a16="http://schemas.microsoft.com/office/drawing/2014/main" id="{66529914-8BC4-4865-A93C-0436FBCC49FC}"/>
              </a:ext>
            </a:extLst>
          </p:cNvPr>
          <p:cNvSpPr>
            <a:spLocks noGrp="1"/>
          </p:cNvSpPr>
          <p:nvPr>
            <p:ph type="ctrTitle"/>
          </p:nvPr>
        </p:nvSpPr>
        <p:spPr>
          <a:xfrm>
            <a:off x="2696300" y="2258031"/>
            <a:ext cx="1813823" cy="1546400"/>
          </a:xfrm>
        </p:spPr>
        <p:txBody>
          <a:bodyPr/>
          <a:lstStyle/>
          <a:p>
            <a:r>
              <a:rPr lang="en-US" dirty="0"/>
              <a:t>Results</a:t>
            </a:r>
          </a:p>
        </p:txBody>
      </p:sp>
      <p:sp>
        <p:nvSpPr>
          <p:cNvPr id="4" name="文字方塊 3">
            <a:extLst>
              <a:ext uri="{FF2B5EF4-FFF2-40B4-BE49-F238E27FC236}">
                <a16:creationId xmlns:a16="http://schemas.microsoft.com/office/drawing/2014/main" id="{B32BF0FE-EC04-4AAC-81B2-CDE8C11157E2}"/>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3</a:t>
            </a:r>
            <a:endParaRPr lang="zh-TW" altLang="en-US" sz="2800" b="1" dirty="0">
              <a:latin typeface="+mn-lt"/>
            </a:endParaRPr>
          </a:p>
        </p:txBody>
      </p:sp>
    </p:spTree>
    <p:extLst>
      <p:ext uri="{BB962C8B-B14F-4D97-AF65-F5344CB8AC3E}">
        <p14:creationId xmlns:p14="http://schemas.microsoft.com/office/powerpoint/2010/main" val="2037614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8B5C899-28EE-4EEB-9EDB-84BB1E4BD92E}"/>
              </a:ext>
            </a:extLst>
          </p:cNvPr>
          <p:cNvSpPr>
            <a:spLocks noGrp="1"/>
          </p:cNvSpPr>
          <p:nvPr>
            <p:ph type="title"/>
          </p:nvPr>
        </p:nvSpPr>
        <p:spPr>
          <a:xfrm>
            <a:off x="1754311" y="794346"/>
            <a:ext cx="2868024" cy="580800"/>
          </a:xfrm>
        </p:spPr>
        <p:txBody>
          <a:bodyPr/>
          <a:lstStyle/>
          <a:p>
            <a:r>
              <a:rPr lang="en-US" dirty="0"/>
              <a:t>Comparisons</a:t>
            </a:r>
          </a:p>
        </p:txBody>
      </p:sp>
      <p:sp>
        <p:nvSpPr>
          <p:cNvPr id="4" name="矩形: 圓角 3">
            <a:extLst>
              <a:ext uri="{FF2B5EF4-FFF2-40B4-BE49-F238E27FC236}">
                <a16:creationId xmlns:a16="http://schemas.microsoft.com/office/drawing/2014/main" id="{402ED296-0FA7-489F-808B-23EFA1A031E2}"/>
              </a:ext>
            </a:extLst>
          </p:cNvPr>
          <p:cNvSpPr/>
          <p:nvPr/>
        </p:nvSpPr>
        <p:spPr>
          <a:xfrm>
            <a:off x="1423912" y="2067515"/>
            <a:ext cx="4876664"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No Redistribution</a:t>
            </a:r>
          </a:p>
        </p:txBody>
      </p:sp>
      <p:sp>
        <p:nvSpPr>
          <p:cNvPr id="5" name="矩形: 圓角 4">
            <a:extLst>
              <a:ext uri="{FF2B5EF4-FFF2-40B4-BE49-F238E27FC236}">
                <a16:creationId xmlns:a16="http://schemas.microsoft.com/office/drawing/2014/main" id="{5946DD0F-E2DC-47B5-AC03-CDCCBF97A81A}"/>
              </a:ext>
            </a:extLst>
          </p:cNvPr>
          <p:cNvSpPr/>
          <p:nvPr/>
        </p:nvSpPr>
        <p:spPr>
          <a:xfrm>
            <a:off x="3663703" y="3453392"/>
            <a:ext cx="4876664"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ysClr val="windowText" lastClr="000000"/>
                </a:solidFill>
                <a:latin typeface="Courier New" panose="02070309020205020404" pitchFamily="49" charset="0"/>
                <a:cs typeface="Courier New" panose="02070309020205020404" pitchFamily="49" charset="0"/>
              </a:rPr>
              <a:t>Gurobi</a:t>
            </a:r>
            <a:r>
              <a:rPr lang="en-US" sz="2800" b="1" dirty="0">
                <a:solidFill>
                  <a:sysClr val="windowText" lastClr="000000"/>
                </a:solidFill>
                <a:latin typeface="Courier New" panose="02070309020205020404" pitchFamily="49" charset="0"/>
                <a:cs typeface="Courier New" panose="02070309020205020404" pitchFamily="49" charset="0"/>
              </a:rPr>
              <a:t> Optimization</a:t>
            </a:r>
          </a:p>
        </p:txBody>
      </p:sp>
      <p:sp>
        <p:nvSpPr>
          <p:cNvPr id="6" name="矩形: 圓角 5">
            <a:extLst>
              <a:ext uri="{FF2B5EF4-FFF2-40B4-BE49-F238E27FC236}">
                <a16:creationId xmlns:a16="http://schemas.microsoft.com/office/drawing/2014/main" id="{B4AA60B7-BF00-4CEA-B750-06347C5CEC0A}"/>
              </a:ext>
            </a:extLst>
          </p:cNvPr>
          <p:cNvSpPr/>
          <p:nvPr/>
        </p:nvSpPr>
        <p:spPr>
          <a:xfrm>
            <a:off x="5903493" y="4839269"/>
            <a:ext cx="4876664" cy="84538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Heuristic Algorithm</a:t>
            </a:r>
          </a:p>
        </p:txBody>
      </p:sp>
      <p:grpSp>
        <p:nvGrpSpPr>
          <p:cNvPr id="9" name="Google Shape;10366;p129">
            <a:extLst>
              <a:ext uri="{FF2B5EF4-FFF2-40B4-BE49-F238E27FC236}">
                <a16:creationId xmlns:a16="http://schemas.microsoft.com/office/drawing/2014/main" id="{08A5AA15-5949-4ADA-9221-AC51076B7064}"/>
              </a:ext>
            </a:extLst>
          </p:cNvPr>
          <p:cNvGrpSpPr/>
          <p:nvPr/>
        </p:nvGrpSpPr>
        <p:grpSpPr>
          <a:xfrm>
            <a:off x="1172740" y="907855"/>
            <a:ext cx="369805" cy="353782"/>
            <a:chOff x="3950316" y="3820307"/>
            <a:chExt cx="369805" cy="353782"/>
          </a:xfrm>
          <a:solidFill>
            <a:schemeClr val="tx1"/>
          </a:solidFill>
        </p:grpSpPr>
        <p:sp>
          <p:nvSpPr>
            <p:cNvPr id="10" name="Google Shape;10367;p129">
              <a:extLst>
                <a:ext uri="{FF2B5EF4-FFF2-40B4-BE49-F238E27FC236}">
                  <a16:creationId xmlns:a16="http://schemas.microsoft.com/office/drawing/2014/main" id="{5732597D-D527-4FA8-A36F-F0A093573503}"/>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0368;p129">
              <a:extLst>
                <a:ext uri="{FF2B5EF4-FFF2-40B4-BE49-F238E27FC236}">
                  <a16:creationId xmlns:a16="http://schemas.microsoft.com/office/drawing/2014/main" id="{F05A5231-8F04-412B-A562-86087BCE3A32}"/>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0369;p129">
              <a:extLst>
                <a:ext uri="{FF2B5EF4-FFF2-40B4-BE49-F238E27FC236}">
                  <a16:creationId xmlns:a16="http://schemas.microsoft.com/office/drawing/2014/main" id="{F8065899-187F-453B-B9B4-9D156A81B5FC}"/>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0370;p129">
              <a:extLst>
                <a:ext uri="{FF2B5EF4-FFF2-40B4-BE49-F238E27FC236}">
                  <a16:creationId xmlns:a16="http://schemas.microsoft.com/office/drawing/2014/main" id="{A94B8984-169A-47E8-A71F-24611B1C3742}"/>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 name="投影片編號版面配置區 1">
            <a:extLst>
              <a:ext uri="{FF2B5EF4-FFF2-40B4-BE49-F238E27FC236}">
                <a16:creationId xmlns:a16="http://schemas.microsoft.com/office/drawing/2014/main" id="{DB58342B-AA8F-4762-8279-07929F0C9302}"/>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44</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806390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B101373-910B-4AB7-8FA6-8899043ADF2C}"/>
              </a:ext>
            </a:extLst>
          </p:cNvPr>
          <p:cNvSpPr>
            <a:spLocks noGrp="1"/>
          </p:cNvSpPr>
          <p:nvPr>
            <p:ph type="title"/>
          </p:nvPr>
        </p:nvSpPr>
        <p:spPr>
          <a:xfrm>
            <a:off x="1754310" y="794346"/>
            <a:ext cx="2045903" cy="580800"/>
          </a:xfrm>
        </p:spPr>
        <p:txBody>
          <a:bodyPr/>
          <a:lstStyle/>
          <a:p>
            <a:r>
              <a:rPr lang="en-US" dirty="0"/>
              <a:t>MIP Gap</a:t>
            </a:r>
          </a:p>
        </p:txBody>
      </p:sp>
      <p:pic>
        <p:nvPicPr>
          <p:cNvPr id="5" name="圖片 4">
            <a:extLst>
              <a:ext uri="{FF2B5EF4-FFF2-40B4-BE49-F238E27FC236}">
                <a16:creationId xmlns:a16="http://schemas.microsoft.com/office/drawing/2014/main" id="{D6956685-0C01-44D9-8D27-943621B7ACB5}"/>
              </a:ext>
            </a:extLst>
          </p:cNvPr>
          <p:cNvPicPr>
            <a:picLocks noChangeAspect="1"/>
          </p:cNvPicPr>
          <p:nvPr/>
        </p:nvPicPr>
        <p:blipFill>
          <a:blip r:embed="rId2"/>
          <a:stretch>
            <a:fillRect/>
          </a:stretch>
        </p:blipFill>
        <p:spPr>
          <a:xfrm>
            <a:off x="4021123" y="2359558"/>
            <a:ext cx="4149754" cy="2726114"/>
          </a:xfrm>
          <a:prstGeom prst="rect">
            <a:avLst/>
          </a:prstGeom>
          <a:ln>
            <a:solidFill>
              <a:schemeClr val="tx1"/>
            </a:solidFill>
          </a:ln>
        </p:spPr>
      </p:pic>
      <p:grpSp>
        <p:nvGrpSpPr>
          <p:cNvPr id="6" name="Google Shape;10366;p129">
            <a:extLst>
              <a:ext uri="{FF2B5EF4-FFF2-40B4-BE49-F238E27FC236}">
                <a16:creationId xmlns:a16="http://schemas.microsoft.com/office/drawing/2014/main" id="{972689A1-0507-49BA-8345-ADF3857E3F7E}"/>
              </a:ext>
            </a:extLst>
          </p:cNvPr>
          <p:cNvGrpSpPr/>
          <p:nvPr/>
        </p:nvGrpSpPr>
        <p:grpSpPr>
          <a:xfrm>
            <a:off x="1172740" y="907855"/>
            <a:ext cx="369805" cy="353782"/>
            <a:chOff x="3950316" y="3820307"/>
            <a:chExt cx="369805" cy="353782"/>
          </a:xfrm>
          <a:solidFill>
            <a:schemeClr val="tx1"/>
          </a:solidFill>
        </p:grpSpPr>
        <p:sp>
          <p:nvSpPr>
            <p:cNvPr id="7" name="Google Shape;10367;p129">
              <a:extLst>
                <a:ext uri="{FF2B5EF4-FFF2-40B4-BE49-F238E27FC236}">
                  <a16:creationId xmlns:a16="http://schemas.microsoft.com/office/drawing/2014/main" id="{0C43B0A9-7177-4260-9049-BBE61FC22C23}"/>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368;p129">
              <a:extLst>
                <a:ext uri="{FF2B5EF4-FFF2-40B4-BE49-F238E27FC236}">
                  <a16:creationId xmlns:a16="http://schemas.microsoft.com/office/drawing/2014/main" id="{1289B8BD-ABE0-4698-90D6-A7AF4923EB64}"/>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369;p129">
              <a:extLst>
                <a:ext uri="{FF2B5EF4-FFF2-40B4-BE49-F238E27FC236}">
                  <a16:creationId xmlns:a16="http://schemas.microsoft.com/office/drawing/2014/main" id="{87FA70CF-2606-446F-AB26-B2DBE9B52CE2}"/>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370;p129">
              <a:extLst>
                <a:ext uri="{FF2B5EF4-FFF2-40B4-BE49-F238E27FC236}">
                  <a16:creationId xmlns:a16="http://schemas.microsoft.com/office/drawing/2014/main" id="{D82AFEC0-405A-4058-A612-0AD8522151BF}"/>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投影片編號版面配置區 1">
            <a:extLst>
              <a:ext uri="{FF2B5EF4-FFF2-40B4-BE49-F238E27FC236}">
                <a16:creationId xmlns:a16="http://schemas.microsoft.com/office/drawing/2014/main" id="{42E37BDA-3BC6-4B40-8BB2-E3221F8E4EAF}"/>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45</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44051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48236E34-27BC-40B0-A516-B79053DB1E50}"/>
              </a:ext>
            </a:extLst>
          </p:cNvPr>
          <p:cNvSpPr>
            <a:spLocks noGrp="1"/>
          </p:cNvSpPr>
          <p:nvPr>
            <p:ph type="body" idx="1"/>
          </p:nvPr>
        </p:nvSpPr>
        <p:spPr>
          <a:xfrm>
            <a:off x="1381967" y="1468072"/>
            <a:ext cx="9656189" cy="4832059"/>
          </a:xfrm>
        </p:spPr>
        <p:txBody>
          <a:bodyPr/>
          <a:lstStyle/>
          <a:p>
            <a:pPr marL="101598" indent="0" algn="just">
              <a:buNone/>
            </a:pPr>
            <a:r>
              <a:rPr lang="en-US" altLang="zh-TW" sz="2000" dirty="0">
                <a:latin typeface="Courier New" panose="02070309020205020404" pitchFamily="49" charset="0"/>
                <a:ea typeface="Cascadia Code" panose="020B0609020000020004" pitchFamily="49" charset="0"/>
                <a:cs typeface="Courier New" panose="02070309020205020404" pitchFamily="49" charset="0"/>
              </a:rPr>
              <a:t>163434_</a:t>
            </a:r>
            <a:r>
              <a:rPr lang="zh-TW" altLang="en-US" sz="2000" dirty="0">
                <a:latin typeface="Courier New" panose="02070309020205020404" pitchFamily="49" charset="0"/>
                <a:cs typeface="Courier New" panose="02070309020205020404" pitchFamily="49" charset="0"/>
              </a:rPr>
              <a:t>小南港</a:t>
            </a:r>
            <a:r>
              <a:rPr lang="en-US" altLang="zh-TW" sz="2000" dirty="0">
                <a:latin typeface="Courier New" panose="02070309020205020404" pitchFamily="49" charset="0"/>
                <a:ea typeface="Cascadia Code" panose="020B0609020000020004" pitchFamily="49" charset="0"/>
                <a:cs typeface="Courier New" panose="02070309020205020404" pitchFamily="49" charset="0"/>
              </a:rPr>
              <a:t>_</a:t>
            </a:r>
            <a:r>
              <a:rPr lang="en-US" sz="2000" dirty="0">
                <a:latin typeface="Courier New" panose="02070309020205020404" pitchFamily="49" charset="0"/>
                <a:ea typeface="Cascadia Code" panose="020B0609020000020004" pitchFamily="49" charset="0"/>
                <a:cs typeface="Courier New" panose="02070309020205020404" pitchFamily="49" charset="0"/>
              </a:rPr>
              <a:t>limit300s_</a:t>
            </a:r>
            <a:r>
              <a:rPr lang="zh-TW" altLang="en-US" sz="2000" dirty="0">
                <a:latin typeface="Courier New" panose="02070309020205020404" pitchFamily="49" charset="0"/>
                <a:cs typeface="Courier New" panose="02070309020205020404" pitchFamily="49" charset="0"/>
              </a:rPr>
              <a:t>時速</a:t>
            </a:r>
            <a:r>
              <a:rPr lang="en-US" altLang="zh-TW" sz="2000" dirty="0">
                <a:latin typeface="Courier New" panose="02070309020205020404" pitchFamily="49" charset="0"/>
                <a:ea typeface="Cascadia Code" panose="020B0609020000020004" pitchFamily="49" charset="0"/>
                <a:cs typeface="Courier New" panose="02070309020205020404" pitchFamily="49" charset="0"/>
              </a:rPr>
              <a:t>60/</a:t>
            </a:r>
          </a:p>
          <a:p>
            <a:pPr marL="101598" indent="0" algn="just">
              <a:buNone/>
            </a:pPr>
            <a:r>
              <a:rPr lang="en-US" altLang="zh-TW" sz="2000" dirty="0">
                <a:latin typeface="Courier New" panose="02070309020205020404" pitchFamily="49" charset="0"/>
                <a:ea typeface="Cascadia Code" panose="020B0609020000020004" pitchFamily="49" charset="0"/>
                <a:cs typeface="Courier New" panose="02070309020205020404" pitchFamily="49" charset="0"/>
              </a:rPr>
              <a:t>    2</a:t>
            </a:r>
            <a:r>
              <a:rPr lang="en-US" sz="2000" dirty="0">
                <a:latin typeface="Courier New" panose="02070309020205020404" pitchFamily="49" charset="0"/>
                <a:ea typeface="Cascadia Code" panose="020B0609020000020004" pitchFamily="49" charset="0"/>
                <a:cs typeface="Courier New" panose="02070309020205020404" pitchFamily="49" charset="0"/>
              </a:rPr>
              <a:t>trucks_30min/</a:t>
            </a:r>
          </a:p>
          <a:p>
            <a:pPr marL="101598"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morning_9am/</a:t>
            </a:r>
          </a:p>
          <a:p>
            <a:pPr marL="1320767" lvl="2"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instance_1/</a:t>
            </a:r>
          </a:p>
          <a:p>
            <a:pPr marL="1930352" lvl="3"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route.txt/</a:t>
            </a:r>
          </a:p>
          <a:p>
            <a:pPr marL="1930352" lvl="3"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station_results.csv</a:t>
            </a:r>
          </a:p>
          <a:p>
            <a:pPr marL="101598"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evening_5pm/</a:t>
            </a:r>
          </a:p>
          <a:p>
            <a:pPr marL="101598"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		night_10pm/</a:t>
            </a:r>
          </a:p>
          <a:p>
            <a:pPr marL="745049" lvl="1"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2trucks_60min/</a:t>
            </a:r>
          </a:p>
          <a:p>
            <a:pPr marL="745049" lvl="1"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4trucks_30min/</a:t>
            </a:r>
          </a:p>
          <a:p>
            <a:pPr marL="745049" lvl="1"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4trucks_60min/</a:t>
            </a:r>
          </a:p>
          <a:p>
            <a:pPr marL="745049" lvl="1"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6trucks_30min/</a:t>
            </a:r>
          </a:p>
          <a:p>
            <a:pPr marL="745049" lvl="1" indent="0" algn="just">
              <a:buNone/>
            </a:pPr>
            <a:r>
              <a:rPr lang="en-US" sz="2000" dirty="0">
                <a:latin typeface="Courier New" panose="02070309020205020404" pitchFamily="49" charset="0"/>
                <a:ea typeface="Cascadia Code" panose="020B0609020000020004" pitchFamily="49" charset="0"/>
                <a:cs typeface="Courier New" panose="02070309020205020404" pitchFamily="49" charset="0"/>
              </a:rPr>
              <a:t>6trucks_60min/</a:t>
            </a:r>
          </a:p>
        </p:txBody>
      </p:sp>
      <p:sp>
        <p:nvSpPr>
          <p:cNvPr id="3" name="標題 2">
            <a:extLst>
              <a:ext uri="{FF2B5EF4-FFF2-40B4-BE49-F238E27FC236}">
                <a16:creationId xmlns:a16="http://schemas.microsoft.com/office/drawing/2014/main" id="{E329D988-EAC9-402F-A080-EE93AC19FCAD}"/>
              </a:ext>
            </a:extLst>
          </p:cNvPr>
          <p:cNvSpPr>
            <a:spLocks noGrp="1"/>
          </p:cNvSpPr>
          <p:nvPr>
            <p:ph type="title"/>
          </p:nvPr>
        </p:nvSpPr>
        <p:spPr>
          <a:xfrm>
            <a:off x="1754310" y="794346"/>
            <a:ext cx="8111143" cy="580800"/>
          </a:xfrm>
        </p:spPr>
        <p:txBody>
          <a:bodyPr/>
          <a:lstStyle/>
          <a:p>
            <a:r>
              <a:rPr lang="en-US" dirty="0"/>
              <a:t>Folder structure of optimization results</a:t>
            </a:r>
          </a:p>
        </p:txBody>
      </p:sp>
      <p:cxnSp>
        <p:nvCxnSpPr>
          <p:cNvPr id="5" name="直線接點 4">
            <a:extLst>
              <a:ext uri="{FF2B5EF4-FFF2-40B4-BE49-F238E27FC236}">
                <a16:creationId xmlns:a16="http://schemas.microsoft.com/office/drawing/2014/main" id="{7A42740A-20C6-4768-A47E-C1171158AC66}"/>
              </a:ext>
            </a:extLst>
          </p:cNvPr>
          <p:cNvCxnSpPr>
            <a:cxnSpLocks/>
          </p:cNvCxnSpPr>
          <p:nvPr/>
        </p:nvCxnSpPr>
        <p:spPr>
          <a:xfrm>
            <a:off x="2114026" y="2189526"/>
            <a:ext cx="0" cy="3657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9614348F-4001-4003-BE73-B0A0BA3EA6DA}"/>
              </a:ext>
            </a:extLst>
          </p:cNvPr>
          <p:cNvCxnSpPr>
            <a:cxnSpLocks/>
          </p:cNvCxnSpPr>
          <p:nvPr/>
        </p:nvCxnSpPr>
        <p:spPr>
          <a:xfrm>
            <a:off x="3205992" y="2676088"/>
            <a:ext cx="0" cy="1711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9BC668E8-D4C5-42BE-BD09-6EEC33FC0411}"/>
              </a:ext>
            </a:extLst>
          </p:cNvPr>
          <p:cNvCxnSpPr>
            <a:cxnSpLocks/>
          </p:cNvCxnSpPr>
          <p:nvPr/>
        </p:nvCxnSpPr>
        <p:spPr>
          <a:xfrm>
            <a:off x="4172124" y="2915875"/>
            <a:ext cx="0" cy="949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C7230F35-CDCB-45C5-914C-AA9FC4F8902F}"/>
              </a:ext>
            </a:extLst>
          </p:cNvPr>
          <p:cNvCxnSpPr>
            <a:cxnSpLocks/>
          </p:cNvCxnSpPr>
          <p:nvPr/>
        </p:nvCxnSpPr>
        <p:spPr>
          <a:xfrm>
            <a:off x="5054367" y="3202499"/>
            <a:ext cx="0" cy="404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219FFBF1-08E1-48A4-94F5-F3F29C7E21B2}"/>
              </a:ext>
            </a:extLst>
          </p:cNvPr>
          <p:cNvCxnSpPr>
            <a:cxnSpLocks/>
          </p:cNvCxnSpPr>
          <p:nvPr/>
        </p:nvCxnSpPr>
        <p:spPr>
          <a:xfrm>
            <a:off x="1544972" y="1788253"/>
            <a:ext cx="0" cy="4218264"/>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oogle Shape;10366;p129">
            <a:extLst>
              <a:ext uri="{FF2B5EF4-FFF2-40B4-BE49-F238E27FC236}">
                <a16:creationId xmlns:a16="http://schemas.microsoft.com/office/drawing/2014/main" id="{58DDD638-918A-45E9-A64C-35E2E5ED7935}"/>
              </a:ext>
            </a:extLst>
          </p:cNvPr>
          <p:cNvGrpSpPr/>
          <p:nvPr/>
        </p:nvGrpSpPr>
        <p:grpSpPr>
          <a:xfrm>
            <a:off x="1172740" y="907855"/>
            <a:ext cx="369805" cy="353782"/>
            <a:chOff x="3950316" y="3820307"/>
            <a:chExt cx="369805" cy="353782"/>
          </a:xfrm>
          <a:solidFill>
            <a:schemeClr val="tx1"/>
          </a:solidFill>
        </p:grpSpPr>
        <p:sp>
          <p:nvSpPr>
            <p:cNvPr id="21" name="Google Shape;10367;p129">
              <a:extLst>
                <a:ext uri="{FF2B5EF4-FFF2-40B4-BE49-F238E27FC236}">
                  <a16:creationId xmlns:a16="http://schemas.microsoft.com/office/drawing/2014/main" id="{E0A0FA4A-0C97-4DDD-BA02-E536CE9D94D4}"/>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0368;p129">
              <a:extLst>
                <a:ext uri="{FF2B5EF4-FFF2-40B4-BE49-F238E27FC236}">
                  <a16:creationId xmlns:a16="http://schemas.microsoft.com/office/drawing/2014/main" id="{9A7EB988-5742-4D1F-9C44-1B2E047E662E}"/>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0369;p129">
              <a:extLst>
                <a:ext uri="{FF2B5EF4-FFF2-40B4-BE49-F238E27FC236}">
                  <a16:creationId xmlns:a16="http://schemas.microsoft.com/office/drawing/2014/main" id="{0D8483D5-CB6D-421A-A814-CF18F76F7291}"/>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10370;p129">
              <a:extLst>
                <a:ext uri="{FF2B5EF4-FFF2-40B4-BE49-F238E27FC236}">
                  <a16:creationId xmlns:a16="http://schemas.microsoft.com/office/drawing/2014/main" id="{958CD668-7211-4885-A282-6D73B4D11111}"/>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5" name="投影片編號版面配置區 1">
            <a:extLst>
              <a:ext uri="{FF2B5EF4-FFF2-40B4-BE49-F238E27FC236}">
                <a16:creationId xmlns:a16="http://schemas.microsoft.com/office/drawing/2014/main" id="{84146D28-75BC-43DD-8B79-601B9D11F4F9}"/>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46</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490403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329D988-EAC9-402F-A080-EE93AC19FCAD}"/>
              </a:ext>
            </a:extLst>
          </p:cNvPr>
          <p:cNvSpPr>
            <a:spLocks noGrp="1"/>
          </p:cNvSpPr>
          <p:nvPr>
            <p:ph type="title"/>
          </p:nvPr>
        </p:nvSpPr>
        <p:spPr>
          <a:xfrm>
            <a:off x="1754311" y="794346"/>
            <a:ext cx="4341690" cy="580800"/>
          </a:xfrm>
        </p:spPr>
        <p:txBody>
          <a:bodyPr/>
          <a:lstStyle/>
          <a:p>
            <a:r>
              <a:rPr lang="en-US" dirty="0"/>
              <a:t>Optimization Results</a:t>
            </a:r>
          </a:p>
        </p:txBody>
      </p:sp>
      <p:sp>
        <p:nvSpPr>
          <p:cNvPr id="18" name="矩形: 圓角 17">
            <a:extLst>
              <a:ext uri="{FF2B5EF4-FFF2-40B4-BE49-F238E27FC236}">
                <a16:creationId xmlns:a16="http://schemas.microsoft.com/office/drawing/2014/main" id="{9480046F-1CB7-4CC7-B8F2-D5F8531645DF}"/>
              </a:ext>
            </a:extLst>
          </p:cNvPr>
          <p:cNvSpPr/>
          <p:nvPr/>
        </p:nvSpPr>
        <p:spPr>
          <a:xfrm>
            <a:off x="1088236" y="4900693"/>
            <a:ext cx="4448499" cy="67793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route.txt</a:t>
            </a:r>
          </a:p>
        </p:txBody>
      </p:sp>
      <p:sp>
        <p:nvSpPr>
          <p:cNvPr id="19" name="矩形: 圓角 18">
            <a:extLst>
              <a:ext uri="{FF2B5EF4-FFF2-40B4-BE49-F238E27FC236}">
                <a16:creationId xmlns:a16="http://schemas.microsoft.com/office/drawing/2014/main" id="{3854725A-9CE7-4F9B-B3A0-FC03CF920DE9}"/>
              </a:ext>
            </a:extLst>
          </p:cNvPr>
          <p:cNvSpPr/>
          <p:nvPr/>
        </p:nvSpPr>
        <p:spPr>
          <a:xfrm>
            <a:off x="6655267" y="4900693"/>
            <a:ext cx="4448499" cy="67793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latin typeface="Courier New" panose="02070309020205020404" pitchFamily="49" charset="0"/>
                <a:cs typeface="Courier New" panose="02070309020205020404" pitchFamily="49" charset="0"/>
              </a:rPr>
              <a:t>station_results.csv</a:t>
            </a:r>
          </a:p>
        </p:txBody>
      </p:sp>
      <p:pic>
        <p:nvPicPr>
          <p:cNvPr id="10" name="圖片 9">
            <a:extLst>
              <a:ext uri="{FF2B5EF4-FFF2-40B4-BE49-F238E27FC236}">
                <a16:creationId xmlns:a16="http://schemas.microsoft.com/office/drawing/2014/main" id="{4228895B-E54E-487A-859E-8611FEFC5611}"/>
              </a:ext>
            </a:extLst>
          </p:cNvPr>
          <p:cNvPicPr>
            <a:picLocks noChangeAspect="1"/>
          </p:cNvPicPr>
          <p:nvPr/>
        </p:nvPicPr>
        <p:blipFill>
          <a:blip r:embed="rId2"/>
          <a:stretch>
            <a:fillRect/>
          </a:stretch>
        </p:blipFill>
        <p:spPr>
          <a:xfrm>
            <a:off x="662705" y="2480259"/>
            <a:ext cx="5299560" cy="1866186"/>
          </a:xfrm>
          <a:prstGeom prst="rect">
            <a:avLst/>
          </a:prstGeom>
          <a:ln>
            <a:solidFill>
              <a:schemeClr val="tx1"/>
            </a:solidFill>
          </a:ln>
        </p:spPr>
      </p:pic>
      <p:pic>
        <p:nvPicPr>
          <p:cNvPr id="12" name="圖片 11">
            <a:extLst>
              <a:ext uri="{FF2B5EF4-FFF2-40B4-BE49-F238E27FC236}">
                <a16:creationId xmlns:a16="http://schemas.microsoft.com/office/drawing/2014/main" id="{53E5D14F-911A-4E8E-A5BC-A1573260B7E2}"/>
              </a:ext>
            </a:extLst>
          </p:cNvPr>
          <p:cNvPicPr>
            <a:picLocks noChangeAspect="1"/>
          </p:cNvPicPr>
          <p:nvPr/>
        </p:nvPicPr>
        <p:blipFill>
          <a:blip r:embed="rId3"/>
          <a:stretch>
            <a:fillRect/>
          </a:stretch>
        </p:blipFill>
        <p:spPr>
          <a:xfrm>
            <a:off x="6265359" y="2480259"/>
            <a:ext cx="5228314" cy="1897482"/>
          </a:xfrm>
          <a:prstGeom prst="rect">
            <a:avLst/>
          </a:prstGeom>
          <a:ln>
            <a:solidFill>
              <a:schemeClr val="tx1"/>
            </a:solidFill>
          </a:ln>
        </p:spPr>
      </p:pic>
      <p:grpSp>
        <p:nvGrpSpPr>
          <p:cNvPr id="17" name="Google Shape;10361;p129">
            <a:extLst>
              <a:ext uri="{FF2B5EF4-FFF2-40B4-BE49-F238E27FC236}">
                <a16:creationId xmlns:a16="http://schemas.microsoft.com/office/drawing/2014/main" id="{455990FA-EBAD-4F4B-8F78-548CC671582F}"/>
              </a:ext>
            </a:extLst>
          </p:cNvPr>
          <p:cNvGrpSpPr/>
          <p:nvPr/>
        </p:nvGrpSpPr>
        <p:grpSpPr>
          <a:xfrm>
            <a:off x="1175447" y="904192"/>
            <a:ext cx="362223" cy="361108"/>
            <a:chOff x="3513010" y="3816134"/>
            <a:chExt cx="362223" cy="361108"/>
          </a:xfrm>
          <a:solidFill>
            <a:schemeClr val="tx1"/>
          </a:solidFill>
        </p:grpSpPr>
        <p:sp>
          <p:nvSpPr>
            <p:cNvPr id="20" name="Google Shape;10362;p129">
              <a:extLst>
                <a:ext uri="{FF2B5EF4-FFF2-40B4-BE49-F238E27FC236}">
                  <a16:creationId xmlns:a16="http://schemas.microsoft.com/office/drawing/2014/main" id="{A5EFD4DD-7CE1-4232-9982-1F8507FD893F}"/>
                </a:ext>
              </a:extLst>
            </p:cNvPr>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0363;p129">
              <a:extLst>
                <a:ext uri="{FF2B5EF4-FFF2-40B4-BE49-F238E27FC236}">
                  <a16:creationId xmlns:a16="http://schemas.microsoft.com/office/drawing/2014/main" id="{97F0316C-230D-4C82-B439-441B298C660E}"/>
                </a:ext>
              </a:extLst>
            </p:cNvPr>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0364;p129">
              <a:extLst>
                <a:ext uri="{FF2B5EF4-FFF2-40B4-BE49-F238E27FC236}">
                  <a16:creationId xmlns:a16="http://schemas.microsoft.com/office/drawing/2014/main" id="{CFF2EF19-51F9-42F6-9BFF-BEC1BD15530C}"/>
                </a:ext>
              </a:extLst>
            </p:cNvPr>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0365;p129">
              <a:extLst>
                <a:ext uri="{FF2B5EF4-FFF2-40B4-BE49-F238E27FC236}">
                  <a16:creationId xmlns:a16="http://schemas.microsoft.com/office/drawing/2014/main" id="{7710F2DA-82C0-4F37-9425-2180AE1A34D0}"/>
                </a:ext>
              </a:extLst>
            </p:cNvPr>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 name="投影片編號版面配置區 1">
            <a:extLst>
              <a:ext uri="{FF2B5EF4-FFF2-40B4-BE49-F238E27FC236}">
                <a16:creationId xmlns:a16="http://schemas.microsoft.com/office/drawing/2014/main" id="{F668C546-CE59-433F-8F34-A65ADC495729}"/>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47</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955596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53F2843-052C-4D98-9DDF-D04A73D656A1}"/>
              </a:ext>
            </a:extLst>
          </p:cNvPr>
          <p:cNvSpPr>
            <a:spLocks noGrp="1"/>
          </p:cNvSpPr>
          <p:nvPr>
            <p:ph type="title"/>
          </p:nvPr>
        </p:nvSpPr>
        <p:spPr>
          <a:xfrm>
            <a:off x="1864314" y="794346"/>
            <a:ext cx="3140824" cy="580800"/>
          </a:xfrm>
        </p:spPr>
        <p:txBody>
          <a:bodyPr/>
          <a:lstStyle/>
          <a:p>
            <a:r>
              <a:rPr lang="en-US" dirty="0"/>
              <a:t>Result: Graph</a:t>
            </a:r>
          </a:p>
        </p:txBody>
      </p:sp>
      <p:grpSp>
        <p:nvGrpSpPr>
          <p:cNvPr id="5" name="Google Shape;10361;p129">
            <a:extLst>
              <a:ext uri="{FF2B5EF4-FFF2-40B4-BE49-F238E27FC236}">
                <a16:creationId xmlns:a16="http://schemas.microsoft.com/office/drawing/2014/main" id="{14385F67-6597-45DD-8119-9A63D17E7AAE}"/>
              </a:ext>
            </a:extLst>
          </p:cNvPr>
          <p:cNvGrpSpPr/>
          <p:nvPr/>
        </p:nvGrpSpPr>
        <p:grpSpPr>
          <a:xfrm>
            <a:off x="1175447" y="904192"/>
            <a:ext cx="362223" cy="361108"/>
            <a:chOff x="3513010" y="3816134"/>
            <a:chExt cx="362223" cy="361108"/>
          </a:xfrm>
          <a:solidFill>
            <a:schemeClr val="tx1"/>
          </a:solidFill>
        </p:grpSpPr>
        <p:sp>
          <p:nvSpPr>
            <p:cNvPr id="6" name="Google Shape;10362;p129">
              <a:extLst>
                <a:ext uri="{FF2B5EF4-FFF2-40B4-BE49-F238E27FC236}">
                  <a16:creationId xmlns:a16="http://schemas.microsoft.com/office/drawing/2014/main" id="{A39C5256-63B6-42D7-91C5-A71F3A096FB4}"/>
                </a:ext>
              </a:extLst>
            </p:cNvPr>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0363;p129">
              <a:extLst>
                <a:ext uri="{FF2B5EF4-FFF2-40B4-BE49-F238E27FC236}">
                  <a16:creationId xmlns:a16="http://schemas.microsoft.com/office/drawing/2014/main" id="{A56EB063-AF1F-4936-974F-6FD48F38E093}"/>
                </a:ext>
              </a:extLst>
            </p:cNvPr>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364;p129">
              <a:extLst>
                <a:ext uri="{FF2B5EF4-FFF2-40B4-BE49-F238E27FC236}">
                  <a16:creationId xmlns:a16="http://schemas.microsoft.com/office/drawing/2014/main" id="{F5AB02AB-CADC-4CB9-B857-C893D07DE75C}"/>
                </a:ext>
              </a:extLst>
            </p:cNvPr>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365;p129">
              <a:extLst>
                <a:ext uri="{FF2B5EF4-FFF2-40B4-BE49-F238E27FC236}">
                  <a16:creationId xmlns:a16="http://schemas.microsoft.com/office/drawing/2014/main" id="{F76D764C-18C9-4AAD-AE1B-F9D00B1D6080}"/>
                </a:ext>
              </a:extLst>
            </p:cNvPr>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 name="投影片編號版面配置區 1">
            <a:extLst>
              <a:ext uri="{FF2B5EF4-FFF2-40B4-BE49-F238E27FC236}">
                <a16:creationId xmlns:a16="http://schemas.microsoft.com/office/drawing/2014/main" id="{71546218-D5ED-48FD-A0EB-0E861345E93D}"/>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48</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222625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B5FFDC-6E02-41B4-9018-9091F1C3E002}"/>
              </a:ext>
            </a:extLst>
          </p:cNvPr>
          <p:cNvSpPr>
            <a:spLocks noGrp="1"/>
          </p:cNvSpPr>
          <p:nvPr>
            <p:ph type="title"/>
          </p:nvPr>
        </p:nvSpPr>
        <p:spPr>
          <a:xfrm>
            <a:off x="1863725" y="793750"/>
            <a:ext cx="3471421" cy="581025"/>
          </a:xfrm>
        </p:spPr>
        <p:txBody>
          <a:bodyPr/>
          <a:lstStyle/>
          <a:p>
            <a:r>
              <a:rPr lang="en-US" dirty="0"/>
              <a:t>Result: Numeric</a:t>
            </a:r>
          </a:p>
        </p:txBody>
      </p:sp>
      <p:pic>
        <p:nvPicPr>
          <p:cNvPr id="4" name="圖片 3">
            <a:extLst>
              <a:ext uri="{FF2B5EF4-FFF2-40B4-BE49-F238E27FC236}">
                <a16:creationId xmlns:a16="http://schemas.microsoft.com/office/drawing/2014/main" id="{BB0C855D-10EC-4C86-916D-A5B4564C2AA7}"/>
              </a:ext>
            </a:extLst>
          </p:cNvPr>
          <p:cNvPicPr>
            <a:picLocks noChangeAspect="1"/>
          </p:cNvPicPr>
          <p:nvPr/>
        </p:nvPicPr>
        <p:blipFill>
          <a:blip r:embed="rId2"/>
          <a:stretch>
            <a:fillRect/>
          </a:stretch>
        </p:blipFill>
        <p:spPr>
          <a:xfrm>
            <a:off x="3676312" y="1690427"/>
            <a:ext cx="4839375" cy="1228896"/>
          </a:xfrm>
          <a:prstGeom prst="rect">
            <a:avLst/>
          </a:prstGeom>
          <a:ln>
            <a:solidFill>
              <a:schemeClr val="tx1"/>
            </a:solidFill>
          </a:ln>
        </p:spPr>
      </p:pic>
      <p:grpSp>
        <p:nvGrpSpPr>
          <p:cNvPr id="6" name="Google Shape;10361;p129">
            <a:extLst>
              <a:ext uri="{FF2B5EF4-FFF2-40B4-BE49-F238E27FC236}">
                <a16:creationId xmlns:a16="http://schemas.microsoft.com/office/drawing/2014/main" id="{DB9C9D65-2DC9-413C-A30D-C533B2608CB4}"/>
              </a:ext>
            </a:extLst>
          </p:cNvPr>
          <p:cNvGrpSpPr/>
          <p:nvPr/>
        </p:nvGrpSpPr>
        <p:grpSpPr>
          <a:xfrm>
            <a:off x="1175447" y="904192"/>
            <a:ext cx="362223" cy="361108"/>
            <a:chOff x="3513010" y="3816134"/>
            <a:chExt cx="362223" cy="361108"/>
          </a:xfrm>
          <a:solidFill>
            <a:schemeClr val="tx1"/>
          </a:solidFill>
        </p:grpSpPr>
        <p:sp>
          <p:nvSpPr>
            <p:cNvPr id="7" name="Google Shape;10362;p129">
              <a:extLst>
                <a:ext uri="{FF2B5EF4-FFF2-40B4-BE49-F238E27FC236}">
                  <a16:creationId xmlns:a16="http://schemas.microsoft.com/office/drawing/2014/main" id="{F1DF10E0-CAE1-4C36-91E5-72D1E2AADB29}"/>
                </a:ext>
              </a:extLst>
            </p:cNvPr>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363;p129">
              <a:extLst>
                <a:ext uri="{FF2B5EF4-FFF2-40B4-BE49-F238E27FC236}">
                  <a16:creationId xmlns:a16="http://schemas.microsoft.com/office/drawing/2014/main" id="{B5B529C7-D068-4113-A2D4-91855640CA46}"/>
                </a:ext>
              </a:extLst>
            </p:cNvPr>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364;p129">
              <a:extLst>
                <a:ext uri="{FF2B5EF4-FFF2-40B4-BE49-F238E27FC236}">
                  <a16:creationId xmlns:a16="http://schemas.microsoft.com/office/drawing/2014/main" id="{601C5F76-7C19-4189-AC33-122C706FCBE1}"/>
                </a:ext>
              </a:extLst>
            </p:cNvPr>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365;p129">
              <a:extLst>
                <a:ext uri="{FF2B5EF4-FFF2-40B4-BE49-F238E27FC236}">
                  <a16:creationId xmlns:a16="http://schemas.microsoft.com/office/drawing/2014/main" id="{5F3184E7-6D7C-4706-BA23-7C09A1BE6B14}"/>
                </a:ext>
              </a:extLst>
            </p:cNvPr>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3" name="投影片編號版面配置區 1">
            <a:extLst>
              <a:ext uri="{FF2B5EF4-FFF2-40B4-BE49-F238E27FC236}">
                <a16:creationId xmlns:a16="http://schemas.microsoft.com/office/drawing/2014/main" id="{6650FB23-AFAF-4426-A2DB-4E8AB98F04E8}"/>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49</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90972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5" name="圖片 4">
            <a:extLst>
              <a:ext uri="{FF2B5EF4-FFF2-40B4-BE49-F238E27FC236}">
                <a16:creationId xmlns:a16="http://schemas.microsoft.com/office/drawing/2014/main" id="{B42A12DE-8330-4455-8F4C-301FBE4CE620}"/>
              </a:ext>
            </a:extLst>
          </p:cNvPr>
          <p:cNvPicPr>
            <a:picLocks noChangeAspect="1"/>
          </p:cNvPicPr>
          <p:nvPr/>
        </p:nvPicPr>
        <p:blipFill rotWithShape="1">
          <a:blip r:embed="rId3">
            <a:extLst>
              <a:ext uri="{28A0092B-C50C-407E-A947-70E740481C1C}">
                <a14:useLocalDpi xmlns:a14="http://schemas.microsoft.com/office/drawing/2010/main" val="0"/>
              </a:ext>
            </a:extLst>
          </a:blip>
          <a:srcRect t="7707" b="7707"/>
          <a:stretch/>
        </p:blipFill>
        <p:spPr>
          <a:xfrm>
            <a:off x="606517" y="2452912"/>
            <a:ext cx="5350795" cy="3017365"/>
          </a:xfrm>
          <a:prstGeom prst="rect">
            <a:avLst/>
          </a:prstGeom>
          <a:ln>
            <a:solidFill>
              <a:schemeClr val="tx1"/>
            </a:solidFill>
          </a:ln>
        </p:spPr>
      </p:pic>
      <p:pic>
        <p:nvPicPr>
          <p:cNvPr id="7" name="圖片 6">
            <a:extLst>
              <a:ext uri="{FF2B5EF4-FFF2-40B4-BE49-F238E27FC236}">
                <a16:creationId xmlns:a16="http://schemas.microsoft.com/office/drawing/2014/main" id="{9E435484-6A07-41E6-8CC6-BAF487674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4057" y="2452912"/>
            <a:ext cx="5364204" cy="3017365"/>
          </a:xfrm>
          <a:prstGeom prst="rect">
            <a:avLst/>
          </a:prstGeom>
          <a:ln>
            <a:solidFill>
              <a:schemeClr val="tx1"/>
            </a:solidFill>
          </a:ln>
        </p:spPr>
      </p:pic>
      <p:grpSp>
        <p:nvGrpSpPr>
          <p:cNvPr id="6" name="Google Shape;1077;p48">
            <a:extLst>
              <a:ext uri="{FF2B5EF4-FFF2-40B4-BE49-F238E27FC236}">
                <a16:creationId xmlns:a16="http://schemas.microsoft.com/office/drawing/2014/main" id="{F024750E-5564-4844-9D7B-89F2A2CD25A1}"/>
              </a:ext>
            </a:extLst>
          </p:cNvPr>
          <p:cNvGrpSpPr/>
          <p:nvPr/>
        </p:nvGrpSpPr>
        <p:grpSpPr>
          <a:xfrm>
            <a:off x="1233356" y="905608"/>
            <a:ext cx="245562" cy="389316"/>
            <a:chOff x="6718575" y="2318625"/>
            <a:chExt cx="256950" cy="407375"/>
          </a:xfrm>
        </p:grpSpPr>
        <p:sp>
          <p:nvSpPr>
            <p:cNvPr id="8" name="Google Shape;1078;p48">
              <a:extLst>
                <a:ext uri="{FF2B5EF4-FFF2-40B4-BE49-F238E27FC236}">
                  <a16:creationId xmlns:a16="http://schemas.microsoft.com/office/drawing/2014/main" id="{56BA9050-DEA1-437B-B84F-1FF4A889A20C}"/>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79;p48">
              <a:extLst>
                <a:ext uri="{FF2B5EF4-FFF2-40B4-BE49-F238E27FC236}">
                  <a16:creationId xmlns:a16="http://schemas.microsoft.com/office/drawing/2014/main" id="{B62D8718-E57D-4124-88E7-B60BDF11C037}"/>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80;p48">
              <a:extLst>
                <a:ext uri="{FF2B5EF4-FFF2-40B4-BE49-F238E27FC236}">
                  <a16:creationId xmlns:a16="http://schemas.microsoft.com/office/drawing/2014/main" id="{E743676C-039D-4CAA-9D8B-9ECF29B6E438}"/>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081;p48">
              <a:extLst>
                <a:ext uri="{FF2B5EF4-FFF2-40B4-BE49-F238E27FC236}">
                  <a16:creationId xmlns:a16="http://schemas.microsoft.com/office/drawing/2014/main" id="{129B0B50-049C-4066-8C49-5144730F1B7C}"/>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082;p48">
              <a:extLst>
                <a:ext uri="{FF2B5EF4-FFF2-40B4-BE49-F238E27FC236}">
                  <a16:creationId xmlns:a16="http://schemas.microsoft.com/office/drawing/2014/main" id="{31C98150-B15E-4219-BDE6-83EB54FD1CE2}"/>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083;p48">
              <a:extLst>
                <a:ext uri="{FF2B5EF4-FFF2-40B4-BE49-F238E27FC236}">
                  <a16:creationId xmlns:a16="http://schemas.microsoft.com/office/drawing/2014/main" id="{AB67D58E-C1CE-43E4-B08B-63CBE559FF30}"/>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084;p48">
              <a:extLst>
                <a:ext uri="{FF2B5EF4-FFF2-40B4-BE49-F238E27FC236}">
                  <a16:creationId xmlns:a16="http://schemas.microsoft.com/office/drawing/2014/main" id="{FBA77A06-67BF-49FE-BA8F-A40D1CB7AE8C}"/>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085;p48">
              <a:extLst>
                <a:ext uri="{FF2B5EF4-FFF2-40B4-BE49-F238E27FC236}">
                  <a16:creationId xmlns:a16="http://schemas.microsoft.com/office/drawing/2014/main" id="{2C2DFB4A-4329-4629-9D82-1E9118C463F1}"/>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 name="投影片編號版面配置區 1">
            <a:extLst>
              <a:ext uri="{FF2B5EF4-FFF2-40B4-BE49-F238E27FC236}">
                <a16:creationId xmlns:a16="http://schemas.microsoft.com/office/drawing/2014/main" id="{E8A99AB6-2E28-48FF-A3DB-CB813F59C34F}"/>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294250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7A14D8C3-0927-4166-A895-28F4506A1075}"/>
              </a:ext>
            </a:extLst>
          </p:cNvPr>
          <p:cNvSpPr>
            <a:spLocks noGrp="1"/>
          </p:cNvSpPr>
          <p:nvPr>
            <p:ph type="subTitle" idx="1"/>
          </p:nvPr>
        </p:nvSpPr>
        <p:spPr/>
        <p:txBody>
          <a:bodyPr/>
          <a:lstStyle/>
          <a:p>
            <a:endParaRPr lang="en-US"/>
          </a:p>
        </p:txBody>
      </p:sp>
      <p:sp>
        <p:nvSpPr>
          <p:cNvPr id="3" name="標題 2">
            <a:extLst>
              <a:ext uri="{FF2B5EF4-FFF2-40B4-BE49-F238E27FC236}">
                <a16:creationId xmlns:a16="http://schemas.microsoft.com/office/drawing/2014/main" id="{5F3106EF-4B32-48A9-A53D-B05CDA8BDB1B}"/>
              </a:ext>
            </a:extLst>
          </p:cNvPr>
          <p:cNvSpPr>
            <a:spLocks noGrp="1"/>
          </p:cNvSpPr>
          <p:nvPr>
            <p:ph type="ctrTitle"/>
          </p:nvPr>
        </p:nvSpPr>
        <p:spPr>
          <a:xfrm>
            <a:off x="2696299" y="2258031"/>
            <a:ext cx="3573871" cy="1546400"/>
          </a:xfrm>
        </p:spPr>
        <p:txBody>
          <a:bodyPr/>
          <a:lstStyle/>
          <a:p>
            <a:r>
              <a:rPr lang="en-US" dirty="0"/>
              <a:t>Conclusion</a:t>
            </a:r>
          </a:p>
        </p:txBody>
      </p:sp>
      <p:grpSp>
        <p:nvGrpSpPr>
          <p:cNvPr id="4" name="Google Shape;1465;p49">
            <a:extLst>
              <a:ext uri="{FF2B5EF4-FFF2-40B4-BE49-F238E27FC236}">
                <a16:creationId xmlns:a16="http://schemas.microsoft.com/office/drawing/2014/main" id="{1688A30D-31E4-40AB-A859-312B19984CA7}"/>
              </a:ext>
            </a:extLst>
          </p:cNvPr>
          <p:cNvGrpSpPr/>
          <p:nvPr/>
        </p:nvGrpSpPr>
        <p:grpSpPr>
          <a:xfrm>
            <a:off x="5335398" y="3031231"/>
            <a:ext cx="817832" cy="732968"/>
            <a:chOff x="2595501" y="3253725"/>
            <a:chExt cx="720141" cy="580739"/>
          </a:xfrm>
        </p:grpSpPr>
        <p:sp>
          <p:nvSpPr>
            <p:cNvPr id="5" name="Google Shape;1466;p49">
              <a:extLst>
                <a:ext uri="{FF2B5EF4-FFF2-40B4-BE49-F238E27FC236}">
                  <a16:creationId xmlns:a16="http://schemas.microsoft.com/office/drawing/2014/main" id="{EC2189A8-4178-4F4E-B2CA-2BB8D9449AE6}"/>
                </a:ext>
              </a:extLst>
            </p:cNvPr>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6" name="Google Shape;1467;p49">
              <a:extLst>
                <a:ext uri="{FF2B5EF4-FFF2-40B4-BE49-F238E27FC236}">
                  <a16:creationId xmlns:a16="http://schemas.microsoft.com/office/drawing/2014/main" id="{3E86A36A-4A1A-41EA-9121-321A6BEB9B53}"/>
                </a:ext>
              </a:extLst>
            </p:cNvPr>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7" name="Google Shape;1468;p49">
              <a:extLst>
                <a:ext uri="{FF2B5EF4-FFF2-40B4-BE49-F238E27FC236}">
                  <a16:creationId xmlns:a16="http://schemas.microsoft.com/office/drawing/2014/main" id="{31B32EED-AE4D-4A7E-BB51-27138C60216E}"/>
                </a:ext>
              </a:extLst>
            </p:cNvPr>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8" name="Google Shape;1469;p49">
              <a:extLst>
                <a:ext uri="{FF2B5EF4-FFF2-40B4-BE49-F238E27FC236}">
                  <a16:creationId xmlns:a16="http://schemas.microsoft.com/office/drawing/2014/main" id="{34A735B0-5584-4043-8EE6-BB0746375728}"/>
                </a:ext>
              </a:extLst>
            </p:cNvPr>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Quattrocento Sans"/>
                <a:ea typeface="Quattrocento Sans"/>
                <a:cs typeface="Quattrocento Sans"/>
                <a:sym typeface="Quattrocento Sans"/>
              </a:endParaRPr>
            </a:p>
          </p:txBody>
        </p:sp>
      </p:grpSp>
      <p:sp>
        <p:nvSpPr>
          <p:cNvPr id="9" name="文字方塊 8">
            <a:extLst>
              <a:ext uri="{FF2B5EF4-FFF2-40B4-BE49-F238E27FC236}">
                <a16:creationId xmlns:a16="http://schemas.microsoft.com/office/drawing/2014/main" id="{EC362C10-8E9E-49D1-BEAE-8826B87D18AE}"/>
              </a:ext>
            </a:extLst>
          </p:cNvPr>
          <p:cNvSpPr txBox="1"/>
          <p:nvPr/>
        </p:nvSpPr>
        <p:spPr>
          <a:xfrm>
            <a:off x="1661009" y="3148154"/>
            <a:ext cx="413004" cy="523220"/>
          </a:xfrm>
          <a:prstGeom prst="rect">
            <a:avLst/>
          </a:prstGeom>
          <a:noFill/>
        </p:spPr>
        <p:txBody>
          <a:bodyPr wrap="square" rtlCol="0" anchor="ctr">
            <a:spAutoFit/>
          </a:bodyPr>
          <a:lstStyle/>
          <a:p>
            <a:pPr algn="ctr"/>
            <a:r>
              <a:rPr lang="en-US" altLang="zh-TW" sz="2800" b="1" dirty="0">
                <a:latin typeface="+mn-lt"/>
              </a:rPr>
              <a:t>4</a:t>
            </a:r>
            <a:endParaRPr lang="zh-TW" altLang="en-US" sz="2800" b="1" dirty="0">
              <a:latin typeface="+mn-lt"/>
            </a:endParaRPr>
          </a:p>
        </p:txBody>
      </p:sp>
    </p:spTree>
    <p:extLst>
      <p:ext uri="{BB962C8B-B14F-4D97-AF65-F5344CB8AC3E}">
        <p14:creationId xmlns:p14="http://schemas.microsoft.com/office/powerpoint/2010/main" val="4204872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B99955A9-B3D0-4E93-BB72-81B5B9186B56}"/>
              </a:ext>
            </a:extLst>
          </p:cNvPr>
          <p:cNvSpPr>
            <a:spLocks noGrp="1"/>
          </p:cNvSpPr>
          <p:nvPr>
            <p:ph type="body" idx="1"/>
          </p:nvPr>
        </p:nvSpPr>
        <p:spPr/>
        <p:txBody>
          <a:bodyPr/>
          <a:lstStyle/>
          <a:p>
            <a:endParaRPr lang="en-US"/>
          </a:p>
        </p:txBody>
      </p:sp>
      <p:sp>
        <p:nvSpPr>
          <p:cNvPr id="3" name="標題 2">
            <a:extLst>
              <a:ext uri="{FF2B5EF4-FFF2-40B4-BE49-F238E27FC236}">
                <a16:creationId xmlns:a16="http://schemas.microsoft.com/office/drawing/2014/main" id="{87BC5B1B-2EE5-47CB-BAAC-C38600BA9DF2}"/>
              </a:ext>
            </a:extLst>
          </p:cNvPr>
          <p:cNvSpPr>
            <a:spLocks noGrp="1"/>
          </p:cNvSpPr>
          <p:nvPr>
            <p:ph type="title"/>
          </p:nvPr>
        </p:nvSpPr>
        <p:spPr>
          <a:xfrm>
            <a:off x="1754310" y="794346"/>
            <a:ext cx="2926747" cy="580800"/>
          </a:xfrm>
        </p:spPr>
        <p:txBody>
          <a:bodyPr/>
          <a:lstStyle/>
          <a:p>
            <a:r>
              <a:rPr lang="en-US" dirty="0"/>
              <a:t>Dispatch Plan</a:t>
            </a:r>
          </a:p>
        </p:txBody>
      </p:sp>
      <p:grpSp>
        <p:nvGrpSpPr>
          <p:cNvPr id="4" name="Google Shape;10713;p129">
            <a:extLst>
              <a:ext uri="{FF2B5EF4-FFF2-40B4-BE49-F238E27FC236}">
                <a16:creationId xmlns:a16="http://schemas.microsoft.com/office/drawing/2014/main" id="{3F53EE0A-2D7A-4CC1-B48F-6139981405AE}"/>
              </a:ext>
            </a:extLst>
          </p:cNvPr>
          <p:cNvGrpSpPr/>
          <p:nvPr/>
        </p:nvGrpSpPr>
        <p:grpSpPr>
          <a:xfrm>
            <a:off x="1192160" y="913302"/>
            <a:ext cx="338364" cy="342887"/>
            <a:chOff x="1298037" y="2425727"/>
            <a:chExt cx="338364" cy="342887"/>
          </a:xfrm>
          <a:solidFill>
            <a:schemeClr val="tx1"/>
          </a:solidFill>
        </p:grpSpPr>
        <p:sp>
          <p:nvSpPr>
            <p:cNvPr id="5" name="Google Shape;10714;p129">
              <a:extLst>
                <a:ext uri="{FF2B5EF4-FFF2-40B4-BE49-F238E27FC236}">
                  <a16:creationId xmlns:a16="http://schemas.microsoft.com/office/drawing/2014/main" id="{13744547-5645-47B8-B1E9-EF8461E721F6}"/>
                </a:ext>
              </a:extLst>
            </p:cNvPr>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0715;p129">
              <a:extLst>
                <a:ext uri="{FF2B5EF4-FFF2-40B4-BE49-F238E27FC236}">
                  <a16:creationId xmlns:a16="http://schemas.microsoft.com/office/drawing/2014/main" id="{FED1AFB4-397A-40EF-855B-A8573F5F2C28}"/>
                </a:ext>
              </a:extLst>
            </p:cNvPr>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0716;p129">
              <a:extLst>
                <a:ext uri="{FF2B5EF4-FFF2-40B4-BE49-F238E27FC236}">
                  <a16:creationId xmlns:a16="http://schemas.microsoft.com/office/drawing/2014/main" id="{65E1ED55-69FD-4D44-B391-7D6FBCC45363}"/>
                </a:ext>
              </a:extLst>
            </p:cNvPr>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717;p129">
              <a:extLst>
                <a:ext uri="{FF2B5EF4-FFF2-40B4-BE49-F238E27FC236}">
                  <a16:creationId xmlns:a16="http://schemas.microsoft.com/office/drawing/2014/main" id="{0DB7E6A4-CAEE-4726-97A3-472B645AB4B8}"/>
                </a:ext>
              </a:extLst>
            </p:cNvPr>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 name="投影片編號版面配置區 1">
            <a:extLst>
              <a:ext uri="{FF2B5EF4-FFF2-40B4-BE49-F238E27FC236}">
                <a16:creationId xmlns:a16="http://schemas.microsoft.com/office/drawing/2014/main" id="{04B1CDF8-A942-490C-B5D6-65BDAC9FEC32}"/>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51</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993601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CAD95D4-97CD-40C0-9E11-A9309B729283}"/>
              </a:ext>
            </a:extLst>
          </p:cNvPr>
          <p:cNvSpPr>
            <a:spLocks noGrp="1"/>
          </p:cNvSpPr>
          <p:nvPr>
            <p:ph type="body" idx="1"/>
          </p:nvPr>
        </p:nvSpPr>
        <p:spPr/>
        <p:txBody>
          <a:bodyPr/>
          <a:lstStyle/>
          <a:p>
            <a:endParaRPr lang="en-US" dirty="0"/>
          </a:p>
        </p:txBody>
      </p:sp>
      <p:sp>
        <p:nvSpPr>
          <p:cNvPr id="3" name="標題 2">
            <a:extLst>
              <a:ext uri="{FF2B5EF4-FFF2-40B4-BE49-F238E27FC236}">
                <a16:creationId xmlns:a16="http://schemas.microsoft.com/office/drawing/2014/main" id="{B9BD3714-DE60-42A1-B987-5AA5FBFE1D6E}"/>
              </a:ext>
            </a:extLst>
          </p:cNvPr>
          <p:cNvSpPr>
            <a:spLocks noGrp="1"/>
          </p:cNvSpPr>
          <p:nvPr>
            <p:ph type="title"/>
          </p:nvPr>
        </p:nvSpPr>
        <p:spPr>
          <a:xfrm>
            <a:off x="1754310" y="794346"/>
            <a:ext cx="5921617" cy="580800"/>
          </a:xfrm>
        </p:spPr>
        <p:txBody>
          <a:bodyPr/>
          <a:lstStyle/>
          <a:p>
            <a:r>
              <a:rPr lang="en-US" dirty="0"/>
              <a:t>Truck Routing and Schedule</a:t>
            </a:r>
          </a:p>
        </p:txBody>
      </p:sp>
      <p:grpSp>
        <p:nvGrpSpPr>
          <p:cNvPr id="4" name="Google Shape;10713;p129">
            <a:extLst>
              <a:ext uri="{FF2B5EF4-FFF2-40B4-BE49-F238E27FC236}">
                <a16:creationId xmlns:a16="http://schemas.microsoft.com/office/drawing/2014/main" id="{03A2E96A-CD09-4C08-8C41-C4C58A52FE63}"/>
              </a:ext>
            </a:extLst>
          </p:cNvPr>
          <p:cNvGrpSpPr/>
          <p:nvPr/>
        </p:nvGrpSpPr>
        <p:grpSpPr>
          <a:xfrm>
            <a:off x="1192160" y="913302"/>
            <a:ext cx="338364" cy="342887"/>
            <a:chOff x="1298037" y="2425727"/>
            <a:chExt cx="338364" cy="342887"/>
          </a:xfrm>
          <a:solidFill>
            <a:schemeClr val="tx1"/>
          </a:solidFill>
        </p:grpSpPr>
        <p:sp>
          <p:nvSpPr>
            <p:cNvPr id="5" name="Google Shape;10714;p129">
              <a:extLst>
                <a:ext uri="{FF2B5EF4-FFF2-40B4-BE49-F238E27FC236}">
                  <a16:creationId xmlns:a16="http://schemas.microsoft.com/office/drawing/2014/main" id="{EA0A5082-4816-42CA-82D4-EF3714C83145}"/>
                </a:ext>
              </a:extLst>
            </p:cNvPr>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0715;p129">
              <a:extLst>
                <a:ext uri="{FF2B5EF4-FFF2-40B4-BE49-F238E27FC236}">
                  <a16:creationId xmlns:a16="http://schemas.microsoft.com/office/drawing/2014/main" id="{88AE31A3-9F35-4D41-884C-042BE751851C}"/>
                </a:ext>
              </a:extLst>
            </p:cNvPr>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0716;p129">
              <a:extLst>
                <a:ext uri="{FF2B5EF4-FFF2-40B4-BE49-F238E27FC236}">
                  <a16:creationId xmlns:a16="http://schemas.microsoft.com/office/drawing/2014/main" id="{434C0FDC-8B86-4D56-A434-5863EFBF0B1B}"/>
                </a:ext>
              </a:extLst>
            </p:cNvPr>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717;p129">
              <a:extLst>
                <a:ext uri="{FF2B5EF4-FFF2-40B4-BE49-F238E27FC236}">
                  <a16:creationId xmlns:a16="http://schemas.microsoft.com/office/drawing/2014/main" id="{D5B18A1E-D60A-46BE-ACC7-0271C38F2C08}"/>
                </a:ext>
              </a:extLst>
            </p:cNvPr>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 name="投影片編號版面配置區 1">
            <a:extLst>
              <a:ext uri="{FF2B5EF4-FFF2-40B4-BE49-F238E27FC236}">
                <a16:creationId xmlns:a16="http://schemas.microsoft.com/office/drawing/2014/main" id="{898AA667-6101-4115-A743-288DC112656C}"/>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52</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398244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9D98CCD-62E7-4CD6-9084-EE6ED70ACC28}"/>
              </a:ext>
            </a:extLst>
          </p:cNvPr>
          <p:cNvSpPr>
            <a:spLocks noGrp="1"/>
          </p:cNvSpPr>
          <p:nvPr>
            <p:ph type="body" idx="1"/>
          </p:nvPr>
        </p:nvSpPr>
        <p:spPr/>
        <p:txBody>
          <a:bodyPr/>
          <a:lstStyle/>
          <a:p>
            <a:endParaRPr lang="en-US" dirty="0"/>
          </a:p>
        </p:txBody>
      </p:sp>
      <p:sp>
        <p:nvSpPr>
          <p:cNvPr id="3" name="標題 2">
            <a:extLst>
              <a:ext uri="{FF2B5EF4-FFF2-40B4-BE49-F238E27FC236}">
                <a16:creationId xmlns:a16="http://schemas.microsoft.com/office/drawing/2014/main" id="{3230C26B-ADB0-45DB-950F-4AD2AD62412C}"/>
              </a:ext>
            </a:extLst>
          </p:cNvPr>
          <p:cNvSpPr>
            <a:spLocks noGrp="1"/>
          </p:cNvSpPr>
          <p:nvPr>
            <p:ph type="title"/>
          </p:nvPr>
        </p:nvSpPr>
        <p:spPr>
          <a:xfrm>
            <a:off x="1754311" y="794346"/>
            <a:ext cx="7028962" cy="580800"/>
          </a:xfrm>
        </p:spPr>
        <p:txBody>
          <a:bodyPr/>
          <a:lstStyle/>
          <a:p>
            <a:r>
              <a:rPr lang="en-US"/>
              <a:t>Available Dock Ratio </a:t>
            </a:r>
            <a:r>
              <a:rPr lang="en-US" sz="2400"/>
              <a:t>(Before and After)</a:t>
            </a:r>
            <a:endParaRPr lang="en-US" dirty="0"/>
          </a:p>
        </p:txBody>
      </p:sp>
      <p:grpSp>
        <p:nvGrpSpPr>
          <p:cNvPr id="6" name="Google Shape;10713;p129">
            <a:extLst>
              <a:ext uri="{FF2B5EF4-FFF2-40B4-BE49-F238E27FC236}">
                <a16:creationId xmlns:a16="http://schemas.microsoft.com/office/drawing/2014/main" id="{5541C7E5-8242-469E-9CE9-5B4A5229EAE3}"/>
              </a:ext>
            </a:extLst>
          </p:cNvPr>
          <p:cNvGrpSpPr/>
          <p:nvPr/>
        </p:nvGrpSpPr>
        <p:grpSpPr>
          <a:xfrm>
            <a:off x="1192160" y="913302"/>
            <a:ext cx="338364" cy="342887"/>
            <a:chOff x="1298037" y="2425727"/>
            <a:chExt cx="338364" cy="342887"/>
          </a:xfrm>
          <a:solidFill>
            <a:schemeClr val="tx1"/>
          </a:solidFill>
        </p:grpSpPr>
        <p:sp>
          <p:nvSpPr>
            <p:cNvPr id="7" name="Google Shape;10714;p129">
              <a:extLst>
                <a:ext uri="{FF2B5EF4-FFF2-40B4-BE49-F238E27FC236}">
                  <a16:creationId xmlns:a16="http://schemas.microsoft.com/office/drawing/2014/main" id="{5461C296-6E9A-4D31-B9AF-8C72E80EEC01}"/>
                </a:ext>
              </a:extLst>
            </p:cNvPr>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715;p129">
              <a:extLst>
                <a:ext uri="{FF2B5EF4-FFF2-40B4-BE49-F238E27FC236}">
                  <a16:creationId xmlns:a16="http://schemas.microsoft.com/office/drawing/2014/main" id="{5A225583-834A-412C-98DE-89A45A0BF742}"/>
                </a:ext>
              </a:extLst>
            </p:cNvPr>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716;p129">
              <a:extLst>
                <a:ext uri="{FF2B5EF4-FFF2-40B4-BE49-F238E27FC236}">
                  <a16:creationId xmlns:a16="http://schemas.microsoft.com/office/drawing/2014/main" id="{5328FA30-B1B5-42B5-B1B5-B6716029CE4A}"/>
                </a:ext>
              </a:extLst>
            </p:cNvPr>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717;p129">
              <a:extLst>
                <a:ext uri="{FF2B5EF4-FFF2-40B4-BE49-F238E27FC236}">
                  <a16:creationId xmlns:a16="http://schemas.microsoft.com/office/drawing/2014/main" id="{E5C78850-6FC5-4B03-8C5C-6C80D4258A90}"/>
                </a:ext>
              </a:extLst>
            </p:cNvPr>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投影片編號版面配置區 1">
            <a:extLst>
              <a:ext uri="{FF2B5EF4-FFF2-40B4-BE49-F238E27FC236}">
                <a16:creationId xmlns:a16="http://schemas.microsoft.com/office/drawing/2014/main" id="{86578EC6-2837-4231-9209-972BC35A7AA8}"/>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53</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1090706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4EBDFAB-F8F0-4F66-AC88-368922342BF1}"/>
              </a:ext>
            </a:extLst>
          </p:cNvPr>
          <p:cNvSpPr>
            <a:spLocks noGrp="1"/>
          </p:cNvSpPr>
          <p:nvPr>
            <p:ph type="body" idx="1"/>
          </p:nvPr>
        </p:nvSpPr>
        <p:spPr/>
        <p:txBody>
          <a:bodyPr/>
          <a:lstStyle/>
          <a:p>
            <a:endParaRPr lang="en-US" dirty="0"/>
          </a:p>
        </p:txBody>
      </p:sp>
      <p:sp>
        <p:nvSpPr>
          <p:cNvPr id="3" name="標題 2">
            <a:extLst>
              <a:ext uri="{FF2B5EF4-FFF2-40B4-BE49-F238E27FC236}">
                <a16:creationId xmlns:a16="http://schemas.microsoft.com/office/drawing/2014/main" id="{A084D8A8-3F7B-49B5-AEE1-58C8BF4363CD}"/>
              </a:ext>
            </a:extLst>
          </p:cNvPr>
          <p:cNvSpPr>
            <a:spLocks noGrp="1"/>
          </p:cNvSpPr>
          <p:nvPr>
            <p:ph type="title"/>
          </p:nvPr>
        </p:nvSpPr>
        <p:spPr>
          <a:xfrm>
            <a:off x="1754311" y="794346"/>
            <a:ext cx="3866314" cy="580800"/>
          </a:xfrm>
        </p:spPr>
        <p:txBody>
          <a:bodyPr/>
          <a:lstStyle/>
          <a:p>
            <a:r>
              <a:rPr lang="en-US" dirty="0"/>
              <a:t>Practical Insights</a:t>
            </a:r>
          </a:p>
        </p:txBody>
      </p:sp>
      <p:grpSp>
        <p:nvGrpSpPr>
          <p:cNvPr id="4" name="Google Shape;10713;p129">
            <a:extLst>
              <a:ext uri="{FF2B5EF4-FFF2-40B4-BE49-F238E27FC236}">
                <a16:creationId xmlns:a16="http://schemas.microsoft.com/office/drawing/2014/main" id="{45AD319B-6C0B-412E-B58C-2A2E16366DF4}"/>
              </a:ext>
            </a:extLst>
          </p:cNvPr>
          <p:cNvGrpSpPr/>
          <p:nvPr/>
        </p:nvGrpSpPr>
        <p:grpSpPr>
          <a:xfrm>
            <a:off x="1192160" y="913302"/>
            <a:ext cx="338364" cy="342887"/>
            <a:chOff x="1298037" y="2425727"/>
            <a:chExt cx="338364" cy="342887"/>
          </a:xfrm>
          <a:solidFill>
            <a:schemeClr val="tx1"/>
          </a:solidFill>
        </p:grpSpPr>
        <p:sp>
          <p:nvSpPr>
            <p:cNvPr id="5" name="Google Shape;10714;p129">
              <a:extLst>
                <a:ext uri="{FF2B5EF4-FFF2-40B4-BE49-F238E27FC236}">
                  <a16:creationId xmlns:a16="http://schemas.microsoft.com/office/drawing/2014/main" id="{7FAA679F-C2FE-4A99-9D4A-94DF171CFDA0}"/>
                </a:ext>
              </a:extLst>
            </p:cNvPr>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0715;p129">
              <a:extLst>
                <a:ext uri="{FF2B5EF4-FFF2-40B4-BE49-F238E27FC236}">
                  <a16:creationId xmlns:a16="http://schemas.microsoft.com/office/drawing/2014/main" id="{A4910304-36D6-4A9B-852D-E65DFAD265EA}"/>
                </a:ext>
              </a:extLst>
            </p:cNvPr>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0716;p129">
              <a:extLst>
                <a:ext uri="{FF2B5EF4-FFF2-40B4-BE49-F238E27FC236}">
                  <a16:creationId xmlns:a16="http://schemas.microsoft.com/office/drawing/2014/main" id="{D87D8087-19AB-4E88-8613-60A4C8B8A0D6}"/>
                </a:ext>
              </a:extLst>
            </p:cNvPr>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717;p129">
              <a:extLst>
                <a:ext uri="{FF2B5EF4-FFF2-40B4-BE49-F238E27FC236}">
                  <a16:creationId xmlns:a16="http://schemas.microsoft.com/office/drawing/2014/main" id="{0B1EEB05-4FA6-4C21-A9D1-FAC3C75AFF0E}"/>
                </a:ext>
              </a:extLst>
            </p:cNvPr>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 name="投影片編號版面配置區 1">
            <a:extLst>
              <a:ext uri="{FF2B5EF4-FFF2-40B4-BE49-F238E27FC236}">
                <a16:creationId xmlns:a16="http://schemas.microsoft.com/office/drawing/2014/main" id="{69F61E54-B83E-4866-8B4A-600AFD6826CE}"/>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54</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95690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24EBDFAB-F8F0-4F66-AC88-368922342BF1}"/>
              </a:ext>
            </a:extLst>
          </p:cNvPr>
          <p:cNvSpPr>
            <a:spLocks noGrp="1"/>
          </p:cNvSpPr>
          <p:nvPr>
            <p:ph type="body" idx="1"/>
          </p:nvPr>
        </p:nvSpPr>
        <p:spPr/>
        <p:txBody>
          <a:bodyPr/>
          <a:lstStyle/>
          <a:p>
            <a:endParaRPr lang="en-US" dirty="0"/>
          </a:p>
        </p:txBody>
      </p:sp>
      <p:sp>
        <p:nvSpPr>
          <p:cNvPr id="3" name="標題 2">
            <a:extLst>
              <a:ext uri="{FF2B5EF4-FFF2-40B4-BE49-F238E27FC236}">
                <a16:creationId xmlns:a16="http://schemas.microsoft.com/office/drawing/2014/main" id="{A084D8A8-3F7B-49B5-AEE1-58C8BF4363CD}"/>
              </a:ext>
            </a:extLst>
          </p:cNvPr>
          <p:cNvSpPr>
            <a:spLocks noGrp="1"/>
          </p:cNvSpPr>
          <p:nvPr>
            <p:ph type="title"/>
          </p:nvPr>
        </p:nvSpPr>
        <p:spPr>
          <a:xfrm>
            <a:off x="1754311" y="794346"/>
            <a:ext cx="3706922" cy="580800"/>
          </a:xfrm>
        </p:spPr>
        <p:txBody>
          <a:bodyPr/>
          <a:lstStyle/>
          <a:p>
            <a:r>
              <a:rPr lang="en-US" dirty="0"/>
              <a:t>Future Extension</a:t>
            </a:r>
          </a:p>
        </p:txBody>
      </p:sp>
      <p:grpSp>
        <p:nvGrpSpPr>
          <p:cNvPr id="5" name="Google Shape;9992;p128">
            <a:extLst>
              <a:ext uri="{FF2B5EF4-FFF2-40B4-BE49-F238E27FC236}">
                <a16:creationId xmlns:a16="http://schemas.microsoft.com/office/drawing/2014/main" id="{95AC6250-80FD-4303-860E-283CD00E8906}"/>
              </a:ext>
            </a:extLst>
          </p:cNvPr>
          <p:cNvGrpSpPr/>
          <p:nvPr/>
        </p:nvGrpSpPr>
        <p:grpSpPr>
          <a:xfrm>
            <a:off x="1215586" y="967713"/>
            <a:ext cx="332761" cy="234066"/>
            <a:chOff x="7989683" y="2350207"/>
            <a:chExt cx="332761" cy="234066"/>
          </a:xfrm>
          <a:solidFill>
            <a:schemeClr val="tx1"/>
          </a:solidFill>
        </p:grpSpPr>
        <p:sp>
          <p:nvSpPr>
            <p:cNvPr id="6" name="Google Shape;9993;p128">
              <a:extLst>
                <a:ext uri="{FF2B5EF4-FFF2-40B4-BE49-F238E27FC236}">
                  <a16:creationId xmlns:a16="http://schemas.microsoft.com/office/drawing/2014/main" id="{C7D78D25-6511-42D5-B957-0375074049AB}"/>
                </a:ext>
              </a:extLst>
            </p:cNvPr>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9994;p128">
              <a:extLst>
                <a:ext uri="{FF2B5EF4-FFF2-40B4-BE49-F238E27FC236}">
                  <a16:creationId xmlns:a16="http://schemas.microsoft.com/office/drawing/2014/main" id="{880D81F5-55A7-49C3-A343-BFB3915EF8AB}"/>
                </a:ext>
              </a:extLst>
            </p:cNvPr>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9995;p128">
              <a:extLst>
                <a:ext uri="{FF2B5EF4-FFF2-40B4-BE49-F238E27FC236}">
                  <a16:creationId xmlns:a16="http://schemas.microsoft.com/office/drawing/2014/main" id="{86F1DFC7-F4C2-46C6-B8B4-7830B0B322B0}"/>
                </a:ext>
              </a:extLst>
            </p:cNvPr>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9996;p128">
              <a:extLst>
                <a:ext uri="{FF2B5EF4-FFF2-40B4-BE49-F238E27FC236}">
                  <a16:creationId xmlns:a16="http://schemas.microsoft.com/office/drawing/2014/main" id="{B8323DCC-4C34-48B3-9ECC-307F4DB3A473}"/>
                </a:ext>
              </a:extLst>
            </p:cNvPr>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9997;p128">
              <a:extLst>
                <a:ext uri="{FF2B5EF4-FFF2-40B4-BE49-F238E27FC236}">
                  <a16:creationId xmlns:a16="http://schemas.microsoft.com/office/drawing/2014/main" id="{018499D2-4AB7-47D6-ACEC-657D5790A29D}"/>
                </a:ext>
              </a:extLst>
            </p:cNvPr>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9998;p128">
              <a:extLst>
                <a:ext uri="{FF2B5EF4-FFF2-40B4-BE49-F238E27FC236}">
                  <a16:creationId xmlns:a16="http://schemas.microsoft.com/office/drawing/2014/main" id="{3BC954E7-BB29-4CA9-9063-7EB11CD05184}"/>
                </a:ext>
              </a:extLst>
            </p:cNvPr>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2" name="投影片編號版面配置區 1">
            <a:extLst>
              <a:ext uri="{FF2B5EF4-FFF2-40B4-BE49-F238E27FC236}">
                <a16:creationId xmlns:a16="http://schemas.microsoft.com/office/drawing/2014/main" id="{2A3FAC74-9F06-44F7-ABFC-62D8337E5E14}"/>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55</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412622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C3F6DFD-2EF7-4FCD-A657-4FFEDC2EC52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990842" y="3804617"/>
            <a:ext cx="675996" cy="413634"/>
          </a:xfrm>
          <a:prstGeom prst="rect">
            <a:avLst/>
          </a:prstGeom>
        </p:spPr>
      </p:pic>
      <p:sp>
        <p:nvSpPr>
          <p:cNvPr id="7" name="標題 1">
            <a:extLst>
              <a:ext uri="{FF2B5EF4-FFF2-40B4-BE49-F238E27FC236}">
                <a16:creationId xmlns:a16="http://schemas.microsoft.com/office/drawing/2014/main" id="{C2D60789-7A1D-4A89-B61B-B6BCFE03210F}"/>
              </a:ext>
            </a:extLst>
          </p:cNvPr>
          <p:cNvSpPr txBox="1">
            <a:spLocks/>
          </p:cNvSpPr>
          <p:nvPr/>
        </p:nvSpPr>
        <p:spPr>
          <a:xfrm>
            <a:off x="3080200" y="2655800"/>
            <a:ext cx="6031600" cy="1546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600"/>
              <a:buFont typeface="Lora"/>
              <a:buNone/>
              <a:defRPr sz="5400" b="1" i="0" u="none" strike="noStrike" cap="none">
                <a:solidFill>
                  <a:schemeClr val="dk1"/>
                </a:solidFill>
                <a:latin typeface="+mj-lt"/>
                <a:ea typeface="微軟正黑體" panose="020B0604030504040204" pitchFamily="34" charset="-120"/>
                <a:cs typeface="Lora"/>
                <a:sym typeface="Lora"/>
              </a:defRPr>
            </a:lvl1pPr>
            <a:lvl2pPr marR="0" lvl="1"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2pPr>
            <a:lvl3pPr marR="0" lvl="2"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3pPr>
            <a:lvl4pPr marR="0" lvl="3"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4pPr>
            <a:lvl5pPr marR="0" lvl="4"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5pPr>
            <a:lvl6pPr marR="0" lvl="5"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6pPr>
            <a:lvl7pPr marR="0" lvl="6"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7pPr>
            <a:lvl8pPr marR="0" lvl="7"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8pPr>
            <a:lvl9pPr marR="0" lvl="8" algn="l" rtl="0" eaLnBrk="1" hangingPunct="1">
              <a:lnSpc>
                <a:spcPct val="100000"/>
              </a:lnSpc>
              <a:spcBef>
                <a:spcPts val="0"/>
              </a:spcBef>
              <a:spcAft>
                <a:spcPts val="0"/>
              </a:spcAft>
              <a:buClr>
                <a:schemeClr val="dk1"/>
              </a:buClr>
              <a:buSzPts val="3600"/>
              <a:buFont typeface="Lora"/>
              <a:buNone/>
              <a:defRPr sz="4800" b="1" i="0" u="none" strike="noStrike" cap="none">
                <a:solidFill>
                  <a:schemeClr val="dk1"/>
                </a:solidFill>
                <a:latin typeface="Lora"/>
                <a:ea typeface="Lora"/>
                <a:cs typeface="Lora"/>
                <a:sym typeface="Lora"/>
              </a:defRPr>
            </a:lvl9pPr>
          </a:lstStyle>
          <a:p>
            <a:pPr algn="ctr"/>
            <a:r>
              <a:rPr lang="en-US" dirty="0"/>
              <a:t>Thank you!</a:t>
            </a:r>
          </a:p>
        </p:txBody>
      </p:sp>
    </p:spTree>
    <p:extLst>
      <p:ext uri="{BB962C8B-B14F-4D97-AF65-F5344CB8AC3E}">
        <p14:creationId xmlns:p14="http://schemas.microsoft.com/office/powerpoint/2010/main" val="2515109824"/>
      </p:ext>
    </p:extLst>
  </p:cSld>
  <p:clrMapOvr>
    <a:masterClrMapping/>
  </p:clrMapOvr>
  <p:transition advClick="0" advTm="30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4.375E-6 -3.7037E-6 L 0.78412 -3.7037E-6 " pathEditMode="relative" rAng="0" ptsTypes="AA">
                                      <p:cBhvr>
                                        <p:cTn id="6" dur="3000" fill="hold"/>
                                        <p:tgtEl>
                                          <p:spTgt spid="3"/>
                                        </p:tgtEl>
                                        <p:attrNameLst>
                                          <p:attrName>ppt_x</p:attrName>
                                          <p:attrName>ppt_y</p:attrName>
                                        </p:attrNameLst>
                                      </p:cBhvr>
                                      <p:rCtr x="392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3816250A-D937-4B09-A1C6-8564DAEBC203}"/>
              </a:ext>
            </a:extLst>
          </p:cNvPr>
          <p:cNvSpPr txBox="1">
            <a:spLocks/>
          </p:cNvSpPr>
          <p:nvPr/>
        </p:nvSpPr>
        <p:spPr>
          <a:xfrm>
            <a:off x="3080200" y="4544498"/>
            <a:ext cx="6031600" cy="966287"/>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400" b="0" i="0" u="none" strike="noStrike" cap="none">
                <a:solidFill>
                  <a:srgbClr val="000000"/>
                </a:solidFill>
                <a:latin typeface="微軟正黑體" panose="020B0604030504040204" pitchFamily="34" charset="-120"/>
                <a:ea typeface="微軟正黑體" panose="020B0604030504040204" pitchFamily="34" charset="-120"/>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5400" b="1" dirty="0">
                <a:solidFill>
                  <a:schemeClr val="dk1"/>
                </a:solidFill>
                <a:latin typeface="+mj-lt"/>
                <a:sym typeface="Lora"/>
              </a:rPr>
              <a:t>Thank you!</a:t>
            </a:r>
          </a:p>
        </p:txBody>
      </p:sp>
      <p:sp>
        <p:nvSpPr>
          <p:cNvPr id="4" name="矩形: 圓角 3">
            <a:extLst>
              <a:ext uri="{FF2B5EF4-FFF2-40B4-BE49-F238E27FC236}">
                <a16:creationId xmlns:a16="http://schemas.microsoft.com/office/drawing/2014/main" id="{2049B860-0FA4-4210-ABB4-88245715ABB8}"/>
              </a:ext>
            </a:extLst>
          </p:cNvPr>
          <p:cNvSpPr/>
          <p:nvPr/>
        </p:nvSpPr>
        <p:spPr>
          <a:xfrm>
            <a:off x="4855028" y="1677545"/>
            <a:ext cx="2481943" cy="248194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4896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7" name="圖片 6">
            <a:extLst>
              <a:ext uri="{FF2B5EF4-FFF2-40B4-BE49-F238E27FC236}">
                <a16:creationId xmlns:a16="http://schemas.microsoft.com/office/drawing/2014/main" id="{9E435484-6A07-41E6-8CC6-BAF487674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057" y="2452912"/>
            <a:ext cx="5364204" cy="3017365"/>
          </a:xfrm>
          <a:prstGeom prst="rect">
            <a:avLst/>
          </a:prstGeom>
          <a:ln>
            <a:solidFill>
              <a:schemeClr val="tx1"/>
            </a:solidFill>
          </a:ln>
        </p:spPr>
      </p:pic>
      <p:sp>
        <p:nvSpPr>
          <p:cNvPr id="9" name="矩形 8">
            <a:extLst>
              <a:ext uri="{FF2B5EF4-FFF2-40B4-BE49-F238E27FC236}">
                <a16:creationId xmlns:a16="http://schemas.microsoft.com/office/drawing/2014/main" id="{DEE5B338-F991-4421-92F5-FE1E515F8F45}"/>
              </a:ext>
            </a:extLst>
          </p:cNvPr>
          <p:cNvSpPr/>
          <p:nvPr/>
        </p:nvSpPr>
        <p:spPr>
          <a:xfrm>
            <a:off x="6154057" y="2452912"/>
            <a:ext cx="5350795" cy="3017365"/>
          </a:xfrm>
          <a:prstGeom prst="rect">
            <a:avLst/>
          </a:prstGeom>
          <a:solidFill>
            <a:srgbClr val="00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圖片 7">
            <a:extLst>
              <a:ext uri="{FF2B5EF4-FFF2-40B4-BE49-F238E27FC236}">
                <a16:creationId xmlns:a16="http://schemas.microsoft.com/office/drawing/2014/main" id="{DA3D8005-36F8-4A6C-A8CF-818BADCED8D4}"/>
              </a:ext>
            </a:extLst>
          </p:cNvPr>
          <p:cNvPicPr>
            <a:picLocks noChangeAspect="1"/>
          </p:cNvPicPr>
          <p:nvPr/>
        </p:nvPicPr>
        <p:blipFill rotWithShape="1">
          <a:blip r:embed="rId4">
            <a:extLst>
              <a:ext uri="{28A0092B-C50C-407E-A947-70E740481C1C}">
                <a14:useLocalDpi xmlns:a14="http://schemas.microsoft.com/office/drawing/2010/main" val="0"/>
              </a:ext>
            </a:extLst>
          </a:blip>
          <a:srcRect t="7707" b="7707"/>
          <a:stretch/>
        </p:blipFill>
        <p:spPr>
          <a:xfrm>
            <a:off x="606517" y="2452912"/>
            <a:ext cx="5350795" cy="3017365"/>
          </a:xfrm>
          <a:prstGeom prst="rect">
            <a:avLst/>
          </a:prstGeom>
          <a:ln>
            <a:solidFill>
              <a:schemeClr val="tx1"/>
            </a:solidFill>
          </a:ln>
        </p:spPr>
      </p:pic>
      <p:sp>
        <p:nvSpPr>
          <p:cNvPr id="6" name="矩形 5">
            <a:extLst>
              <a:ext uri="{FF2B5EF4-FFF2-40B4-BE49-F238E27FC236}">
                <a16:creationId xmlns:a16="http://schemas.microsoft.com/office/drawing/2014/main" id="{C38486B0-46ED-4DD4-BF73-2380F9FEB8DC}"/>
              </a:ext>
            </a:extLst>
          </p:cNvPr>
          <p:cNvSpPr/>
          <p:nvPr/>
        </p:nvSpPr>
        <p:spPr>
          <a:xfrm>
            <a:off x="606517" y="2452912"/>
            <a:ext cx="5350795" cy="3017365"/>
          </a:xfrm>
          <a:prstGeom prst="rect">
            <a:avLst/>
          </a:prstGeom>
          <a:solidFill>
            <a:srgbClr val="00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圖片 9">
            <a:extLst>
              <a:ext uri="{FF2B5EF4-FFF2-40B4-BE49-F238E27FC236}">
                <a16:creationId xmlns:a16="http://schemas.microsoft.com/office/drawing/2014/main" id="{D8F311FF-D950-455F-9DC5-D89F271A776F}"/>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7847276" y="3857459"/>
            <a:ext cx="1081930" cy="662020"/>
          </a:xfrm>
          <a:prstGeom prst="rect">
            <a:avLst/>
          </a:prstGeom>
        </p:spPr>
      </p:pic>
      <p:pic>
        <p:nvPicPr>
          <p:cNvPr id="11" name="圖片 10">
            <a:extLst>
              <a:ext uri="{FF2B5EF4-FFF2-40B4-BE49-F238E27FC236}">
                <a16:creationId xmlns:a16="http://schemas.microsoft.com/office/drawing/2014/main" id="{6BA64169-6CDE-4EC4-97FC-07023CA028A2}"/>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7993497" y="3864345"/>
            <a:ext cx="1081930" cy="662020"/>
          </a:xfrm>
          <a:prstGeom prst="rect">
            <a:avLst/>
          </a:prstGeom>
        </p:spPr>
      </p:pic>
      <p:pic>
        <p:nvPicPr>
          <p:cNvPr id="12" name="圖片 11">
            <a:extLst>
              <a:ext uri="{FF2B5EF4-FFF2-40B4-BE49-F238E27FC236}">
                <a16:creationId xmlns:a16="http://schemas.microsoft.com/office/drawing/2014/main" id="{BAA215A1-E5DC-4B9C-8212-D5DE0820D298}"/>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8139718" y="3882171"/>
            <a:ext cx="1081930" cy="662020"/>
          </a:xfrm>
          <a:prstGeom prst="rect">
            <a:avLst/>
          </a:prstGeom>
        </p:spPr>
      </p:pic>
      <p:pic>
        <p:nvPicPr>
          <p:cNvPr id="13" name="圖片 12">
            <a:extLst>
              <a:ext uri="{FF2B5EF4-FFF2-40B4-BE49-F238E27FC236}">
                <a16:creationId xmlns:a16="http://schemas.microsoft.com/office/drawing/2014/main" id="{5153EF4A-FD13-4DFB-B35F-3CF70924AB16}"/>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8297085" y="3873258"/>
            <a:ext cx="1081930" cy="662020"/>
          </a:xfrm>
          <a:prstGeom prst="rect">
            <a:avLst/>
          </a:prstGeom>
        </p:spPr>
      </p:pic>
      <p:pic>
        <p:nvPicPr>
          <p:cNvPr id="14" name="圖片 13">
            <a:extLst>
              <a:ext uri="{FF2B5EF4-FFF2-40B4-BE49-F238E27FC236}">
                <a16:creationId xmlns:a16="http://schemas.microsoft.com/office/drawing/2014/main" id="{0903EAA5-6BAF-4BCF-B6FD-A60A31BB6EF9}"/>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8461352" y="3871231"/>
            <a:ext cx="1081930" cy="662020"/>
          </a:xfrm>
          <a:prstGeom prst="rect">
            <a:avLst/>
          </a:prstGeom>
        </p:spPr>
      </p:pic>
      <p:pic>
        <p:nvPicPr>
          <p:cNvPr id="4" name="圖片 3">
            <a:extLst>
              <a:ext uri="{FF2B5EF4-FFF2-40B4-BE49-F238E27FC236}">
                <a16:creationId xmlns:a16="http://schemas.microsoft.com/office/drawing/2014/main" id="{3DC533EA-BD22-49E1-ADF3-6B1C16CCF027}"/>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backgroundRemoval t="10000" b="90000" l="9905" r="92571">
                        <a14:foregroundMark x1="23619" y1="42353" x2="23619" y2="41765"/>
                        <a14:foregroundMark x1="11048" y1="54412" x2="11048" y2="54412"/>
                        <a14:foregroundMark x1="31048" y1="68824" x2="31048" y2="68824"/>
                        <a14:foregroundMark x1="80952" y1="67941" x2="80952" y2="67941"/>
                        <a14:foregroundMark x1="92571" y1="64412" x2="92571" y2="64412"/>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080968" y="3649360"/>
            <a:ext cx="2614545" cy="1693229"/>
          </a:xfrm>
          <a:prstGeom prst="rect">
            <a:avLst/>
          </a:prstGeom>
        </p:spPr>
      </p:pic>
      <p:grpSp>
        <p:nvGrpSpPr>
          <p:cNvPr id="15" name="Google Shape;1077;p48">
            <a:extLst>
              <a:ext uri="{FF2B5EF4-FFF2-40B4-BE49-F238E27FC236}">
                <a16:creationId xmlns:a16="http://schemas.microsoft.com/office/drawing/2014/main" id="{E26F6812-DCD6-4AF5-85E6-38F045F07983}"/>
              </a:ext>
            </a:extLst>
          </p:cNvPr>
          <p:cNvGrpSpPr/>
          <p:nvPr/>
        </p:nvGrpSpPr>
        <p:grpSpPr>
          <a:xfrm>
            <a:off x="1233356" y="905608"/>
            <a:ext cx="245562" cy="389316"/>
            <a:chOff x="6718575" y="2318625"/>
            <a:chExt cx="256950" cy="407375"/>
          </a:xfrm>
        </p:grpSpPr>
        <p:sp>
          <p:nvSpPr>
            <p:cNvPr id="16" name="Google Shape;1078;p48">
              <a:extLst>
                <a:ext uri="{FF2B5EF4-FFF2-40B4-BE49-F238E27FC236}">
                  <a16:creationId xmlns:a16="http://schemas.microsoft.com/office/drawing/2014/main" id="{B144718C-9E94-4A27-984B-BF0E7D041FBA}"/>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079;p48">
              <a:extLst>
                <a:ext uri="{FF2B5EF4-FFF2-40B4-BE49-F238E27FC236}">
                  <a16:creationId xmlns:a16="http://schemas.microsoft.com/office/drawing/2014/main" id="{1F6240AA-E5AA-4E1B-9A76-D38B7C074B16}"/>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080;p48">
              <a:extLst>
                <a:ext uri="{FF2B5EF4-FFF2-40B4-BE49-F238E27FC236}">
                  <a16:creationId xmlns:a16="http://schemas.microsoft.com/office/drawing/2014/main" id="{A97F1707-0B74-42A5-B34C-D3A62E4C221C}"/>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081;p48">
              <a:extLst>
                <a:ext uri="{FF2B5EF4-FFF2-40B4-BE49-F238E27FC236}">
                  <a16:creationId xmlns:a16="http://schemas.microsoft.com/office/drawing/2014/main" id="{8F1B8DE8-EF9C-4212-A06A-339594D3CAEF}"/>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082;p48">
              <a:extLst>
                <a:ext uri="{FF2B5EF4-FFF2-40B4-BE49-F238E27FC236}">
                  <a16:creationId xmlns:a16="http://schemas.microsoft.com/office/drawing/2014/main" id="{EC945E53-179A-4E98-A787-E444FE56844C}"/>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083;p48">
              <a:extLst>
                <a:ext uri="{FF2B5EF4-FFF2-40B4-BE49-F238E27FC236}">
                  <a16:creationId xmlns:a16="http://schemas.microsoft.com/office/drawing/2014/main" id="{4E8A99F7-6C28-4FEB-A783-8F229A7454C4}"/>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084;p48">
              <a:extLst>
                <a:ext uri="{FF2B5EF4-FFF2-40B4-BE49-F238E27FC236}">
                  <a16:creationId xmlns:a16="http://schemas.microsoft.com/office/drawing/2014/main" id="{A0D9B356-D4B4-443D-8912-C56CCC55C829}"/>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085;p48">
              <a:extLst>
                <a:ext uri="{FF2B5EF4-FFF2-40B4-BE49-F238E27FC236}">
                  <a16:creationId xmlns:a16="http://schemas.microsoft.com/office/drawing/2014/main" id="{7F8A64F8-DECF-4C4C-AA8E-58238E58D8CF}"/>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 name="投影片編號版面配置區 1">
            <a:extLst>
              <a:ext uri="{FF2B5EF4-FFF2-40B4-BE49-F238E27FC236}">
                <a16:creationId xmlns:a16="http://schemas.microsoft.com/office/drawing/2014/main" id="{877F8D0E-CC62-45D9-8660-01D6C0C95783}"/>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6</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262982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0.41055 4.44444E-6 L -8.33333E-7 4.44444E-6 " pathEditMode="relative" rAng="0" ptsTypes="AA">
                                      <p:cBhvr>
                                        <p:cTn id="8" dur="1500" fill="hold"/>
                                        <p:tgtEl>
                                          <p:spTgt spid="4"/>
                                        </p:tgtEl>
                                        <p:attrNameLst>
                                          <p:attrName>ppt_x</p:attrName>
                                          <p:attrName>ppt_y</p:attrName>
                                        </p:attrNameLst>
                                      </p:cBhvr>
                                      <p:rCtr x="-20521" y="0"/>
                                    </p:animMotion>
                                  </p:childTnLst>
                                </p:cTn>
                              </p:par>
                            </p:childTnLst>
                          </p:cTn>
                        </p:par>
                        <p:par>
                          <p:cTn id="9" fill="hold">
                            <p:stCondLst>
                              <p:cond delay="1500"/>
                            </p:stCondLst>
                            <p:childTnLst>
                              <p:par>
                                <p:cTn id="10" presetID="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50" fill="hold"/>
                                        <p:tgtEl>
                                          <p:spTgt spid="10"/>
                                        </p:tgtEl>
                                        <p:attrNameLst>
                                          <p:attrName>ppt_x</p:attrName>
                                        </p:attrNameLst>
                                      </p:cBhvr>
                                      <p:tavLst>
                                        <p:tav tm="0">
                                          <p:val>
                                            <p:strVal val="#ppt_x"/>
                                          </p:val>
                                        </p:tav>
                                        <p:tav tm="100000">
                                          <p:val>
                                            <p:strVal val="#ppt_x"/>
                                          </p:val>
                                        </p:tav>
                                      </p:tavLst>
                                    </p:anim>
                                    <p:anim calcmode="lin" valueType="num">
                                      <p:cBhvr additive="base">
                                        <p:cTn id="13" dur="25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75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ppt_x"/>
                                          </p:val>
                                        </p:tav>
                                        <p:tav tm="100000">
                                          <p:val>
                                            <p:strVal val="#ppt_x"/>
                                          </p:val>
                                        </p:tav>
                                      </p:tavLst>
                                    </p:anim>
                                    <p:anim calcmode="lin" valueType="num">
                                      <p:cBhvr additive="base">
                                        <p:cTn id="18" dur="25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 presetClass="entr" presetSubtype="1"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ppt_x"/>
                                          </p:val>
                                        </p:tav>
                                        <p:tav tm="100000">
                                          <p:val>
                                            <p:strVal val="#ppt_x"/>
                                          </p:val>
                                        </p:tav>
                                      </p:tavLst>
                                    </p:anim>
                                    <p:anim calcmode="lin" valueType="num">
                                      <p:cBhvr additive="base">
                                        <p:cTn id="23" dur="250" fill="hold"/>
                                        <p:tgtEl>
                                          <p:spTgt spid="12"/>
                                        </p:tgtEl>
                                        <p:attrNameLst>
                                          <p:attrName>ppt_y</p:attrName>
                                        </p:attrNameLst>
                                      </p:cBhvr>
                                      <p:tavLst>
                                        <p:tav tm="0">
                                          <p:val>
                                            <p:strVal val="0-#ppt_h/2"/>
                                          </p:val>
                                        </p:tav>
                                        <p:tav tm="100000">
                                          <p:val>
                                            <p:strVal val="#ppt_y"/>
                                          </p:val>
                                        </p:tav>
                                      </p:tavLst>
                                    </p:anim>
                                  </p:childTnLst>
                                </p:cTn>
                              </p:par>
                            </p:childTnLst>
                          </p:cTn>
                        </p:par>
                        <p:par>
                          <p:cTn id="24" fill="hold">
                            <p:stCondLst>
                              <p:cond delay="2250"/>
                            </p:stCondLst>
                            <p:childTnLst>
                              <p:par>
                                <p:cTn id="25" presetID="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250" fill="hold"/>
                                        <p:tgtEl>
                                          <p:spTgt spid="13"/>
                                        </p:tgtEl>
                                        <p:attrNameLst>
                                          <p:attrName>ppt_x</p:attrName>
                                        </p:attrNameLst>
                                      </p:cBhvr>
                                      <p:tavLst>
                                        <p:tav tm="0">
                                          <p:val>
                                            <p:strVal val="#ppt_x"/>
                                          </p:val>
                                        </p:tav>
                                        <p:tav tm="100000">
                                          <p:val>
                                            <p:strVal val="#ppt_x"/>
                                          </p:val>
                                        </p:tav>
                                      </p:tavLst>
                                    </p:anim>
                                    <p:anim calcmode="lin" valueType="num">
                                      <p:cBhvr additive="base">
                                        <p:cTn id="28" dur="250" fill="hold"/>
                                        <p:tgtEl>
                                          <p:spTgt spid="13"/>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250" fill="hold"/>
                                        <p:tgtEl>
                                          <p:spTgt spid="14"/>
                                        </p:tgtEl>
                                        <p:attrNameLst>
                                          <p:attrName>ppt_x</p:attrName>
                                        </p:attrNameLst>
                                      </p:cBhvr>
                                      <p:tavLst>
                                        <p:tav tm="0">
                                          <p:val>
                                            <p:strVal val="#ppt_x"/>
                                          </p:val>
                                        </p:tav>
                                        <p:tav tm="100000">
                                          <p:val>
                                            <p:strVal val="#ppt_x"/>
                                          </p:val>
                                        </p:tav>
                                      </p:tavLst>
                                    </p:anim>
                                    <p:anim calcmode="lin" valueType="num">
                                      <p:cBhvr additive="base">
                                        <p:cTn id="33" dur="2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DA3D8005-36F8-4A6C-A8CF-818BADCED8D4}"/>
              </a:ext>
            </a:extLst>
          </p:cNvPr>
          <p:cNvPicPr>
            <a:picLocks noChangeAspect="1"/>
          </p:cNvPicPr>
          <p:nvPr/>
        </p:nvPicPr>
        <p:blipFill rotWithShape="1">
          <a:blip r:embed="rId3">
            <a:extLst>
              <a:ext uri="{28A0092B-C50C-407E-A947-70E740481C1C}">
                <a14:useLocalDpi xmlns:a14="http://schemas.microsoft.com/office/drawing/2010/main" val="0"/>
              </a:ext>
            </a:extLst>
          </a:blip>
          <a:srcRect t="7707" b="7707"/>
          <a:stretch/>
        </p:blipFill>
        <p:spPr>
          <a:xfrm>
            <a:off x="606517" y="2452912"/>
            <a:ext cx="5350795" cy="3017365"/>
          </a:xfrm>
          <a:prstGeom prst="rect">
            <a:avLst/>
          </a:prstGeom>
          <a:ln>
            <a:solidFill>
              <a:schemeClr val="tx1"/>
            </a:solidFill>
          </a:ln>
        </p:spPr>
      </p:pic>
      <p:sp>
        <p:nvSpPr>
          <p:cNvPr id="6" name="矩形 5">
            <a:extLst>
              <a:ext uri="{FF2B5EF4-FFF2-40B4-BE49-F238E27FC236}">
                <a16:creationId xmlns:a16="http://schemas.microsoft.com/office/drawing/2014/main" id="{C38486B0-46ED-4DD4-BF73-2380F9FEB8DC}"/>
              </a:ext>
            </a:extLst>
          </p:cNvPr>
          <p:cNvSpPr/>
          <p:nvPr/>
        </p:nvSpPr>
        <p:spPr>
          <a:xfrm>
            <a:off x="606517" y="2452912"/>
            <a:ext cx="5350795" cy="3017365"/>
          </a:xfrm>
          <a:prstGeom prst="rect">
            <a:avLst/>
          </a:prstGeom>
          <a:solidFill>
            <a:srgbClr val="00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7" name="圖片 6">
            <a:extLst>
              <a:ext uri="{FF2B5EF4-FFF2-40B4-BE49-F238E27FC236}">
                <a16:creationId xmlns:a16="http://schemas.microsoft.com/office/drawing/2014/main" id="{9E435484-6A07-41E6-8CC6-BAF487674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4057" y="2452912"/>
            <a:ext cx="5364204" cy="3017365"/>
          </a:xfrm>
          <a:prstGeom prst="rect">
            <a:avLst/>
          </a:prstGeom>
          <a:ln>
            <a:solidFill>
              <a:schemeClr val="tx1"/>
            </a:solidFill>
          </a:ln>
        </p:spPr>
      </p:pic>
      <p:sp>
        <p:nvSpPr>
          <p:cNvPr id="9" name="矩形 8">
            <a:extLst>
              <a:ext uri="{FF2B5EF4-FFF2-40B4-BE49-F238E27FC236}">
                <a16:creationId xmlns:a16="http://schemas.microsoft.com/office/drawing/2014/main" id="{DEE5B338-F991-4421-92F5-FE1E515F8F45}"/>
              </a:ext>
            </a:extLst>
          </p:cNvPr>
          <p:cNvSpPr/>
          <p:nvPr/>
        </p:nvSpPr>
        <p:spPr>
          <a:xfrm>
            <a:off x="6154057" y="2452912"/>
            <a:ext cx="5350795" cy="3017365"/>
          </a:xfrm>
          <a:prstGeom prst="rect">
            <a:avLst/>
          </a:prstGeom>
          <a:solidFill>
            <a:srgbClr val="00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圖片 9">
            <a:extLst>
              <a:ext uri="{FF2B5EF4-FFF2-40B4-BE49-F238E27FC236}">
                <a16:creationId xmlns:a16="http://schemas.microsoft.com/office/drawing/2014/main" id="{D8F311FF-D950-455F-9DC5-D89F271A776F}"/>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2735276" y="3857459"/>
            <a:ext cx="1081930" cy="662020"/>
          </a:xfrm>
          <a:prstGeom prst="rect">
            <a:avLst/>
          </a:prstGeom>
        </p:spPr>
      </p:pic>
      <p:pic>
        <p:nvPicPr>
          <p:cNvPr id="11" name="圖片 10">
            <a:extLst>
              <a:ext uri="{FF2B5EF4-FFF2-40B4-BE49-F238E27FC236}">
                <a16:creationId xmlns:a16="http://schemas.microsoft.com/office/drawing/2014/main" id="{6BA64169-6CDE-4EC4-97FC-07023CA028A2}"/>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2881497" y="3864345"/>
            <a:ext cx="1081930" cy="662020"/>
          </a:xfrm>
          <a:prstGeom prst="rect">
            <a:avLst/>
          </a:prstGeom>
        </p:spPr>
      </p:pic>
      <p:pic>
        <p:nvPicPr>
          <p:cNvPr id="12" name="圖片 11">
            <a:extLst>
              <a:ext uri="{FF2B5EF4-FFF2-40B4-BE49-F238E27FC236}">
                <a16:creationId xmlns:a16="http://schemas.microsoft.com/office/drawing/2014/main" id="{BAA215A1-E5DC-4B9C-8212-D5DE0820D298}"/>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3027718" y="3882171"/>
            <a:ext cx="1081930" cy="662020"/>
          </a:xfrm>
          <a:prstGeom prst="rect">
            <a:avLst/>
          </a:prstGeom>
        </p:spPr>
      </p:pic>
      <p:pic>
        <p:nvPicPr>
          <p:cNvPr id="13" name="圖片 12">
            <a:extLst>
              <a:ext uri="{FF2B5EF4-FFF2-40B4-BE49-F238E27FC236}">
                <a16:creationId xmlns:a16="http://schemas.microsoft.com/office/drawing/2014/main" id="{5153EF4A-FD13-4DFB-B35F-3CF70924AB16}"/>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3185085" y="3873258"/>
            <a:ext cx="1081930" cy="662020"/>
          </a:xfrm>
          <a:prstGeom prst="rect">
            <a:avLst/>
          </a:prstGeom>
        </p:spPr>
      </p:pic>
      <p:pic>
        <p:nvPicPr>
          <p:cNvPr id="14" name="圖片 13">
            <a:extLst>
              <a:ext uri="{FF2B5EF4-FFF2-40B4-BE49-F238E27FC236}">
                <a16:creationId xmlns:a16="http://schemas.microsoft.com/office/drawing/2014/main" id="{0903EAA5-6BAF-4BCF-B6FD-A60A31BB6EF9}"/>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8454" t="25918" r="17035" b="34608"/>
          <a:stretch/>
        </p:blipFill>
        <p:spPr>
          <a:xfrm>
            <a:off x="3349352" y="3871231"/>
            <a:ext cx="1081930" cy="662020"/>
          </a:xfrm>
          <a:prstGeom prst="rect">
            <a:avLst/>
          </a:prstGeom>
        </p:spPr>
      </p:pic>
      <p:pic>
        <p:nvPicPr>
          <p:cNvPr id="4" name="圖片 3">
            <a:extLst>
              <a:ext uri="{FF2B5EF4-FFF2-40B4-BE49-F238E27FC236}">
                <a16:creationId xmlns:a16="http://schemas.microsoft.com/office/drawing/2014/main" id="{3DC533EA-BD22-49E1-ADF3-6B1C16CCF027}"/>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backgroundRemoval t="10000" b="90000" l="9905" r="92571">
                        <a14:foregroundMark x1="23619" y1="42353" x2="23619" y2="41765"/>
                        <a14:foregroundMark x1="11048" y1="54412" x2="11048" y2="54412"/>
                        <a14:foregroundMark x1="31048" y1="68824" x2="31048" y2="68824"/>
                        <a14:foregroundMark x1="80952" y1="67941" x2="80952" y2="67941"/>
                        <a14:foregroundMark x1="92571" y1="64412" x2="92571" y2="64412"/>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968968" y="3649360"/>
            <a:ext cx="2614545" cy="1693229"/>
          </a:xfrm>
          <a:prstGeom prst="rect">
            <a:avLst/>
          </a:prstGeom>
        </p:spPr>
      </p:pic>
      <p:grpSp>
        <p:nvGrpSpPr>
          <p:cNvPr id="15" name="Google Shape;1077;p48">
            <a:extLst>
              <a:ext uri="{FF2B5EF4-FFF2-40B4-BE49-F238E27FC236}">
                <a16:creationId xmlns:a16="http://schemas.microsoft.com/office/drawing/2014/main" id="{8292FEB9-2CF0-45F6-AB03-F763653F16BF}"/>
              </a:ext>
            </a:extLst>
          </p:cNvPr>
          <p:cNvGrpSpPr/>
          <p:nvPr/>
        </p:nvGrpSpPr>
        <p:grpSpPr>
          <a:xfrm>
            <a:off x="1233356" y="905608"/>
            <a:ext cx="245562" cy="389316"/>
            <a:chOff x="6718575" y="2318625"/>
            <a:chExt cx="256950" cy="407375"/>
          </a:xfrm>
        </p:grpSpPr>
        <p:sp>
          <p:nvSpPr>
            <p:cNvPr id="16" name="Google Shape;1078;p48">
              <a:extLst>
                <a:ext uri="{FF2B5EF4-FFF2-40B4-BE49-F238E27FC236}">
                  <a16:creationId xmlns:a16="http://schemas.microsoft.com/office/drawing/2014/main" id="{1128507F-12D0-4B4F-8665-C063D68F3F96}"/>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079;p48">
              <a:extLst>
                <a:ext uri="{FF2B5EF4-FFF2-40B4-BE49-F238E27FC236}">
                  <a16:creationId xmlns:a16="http://schemas.microsoft.com/office/drawing/2014/main" id="{14BEF490-9719-41A9-9BE9-ED59D4C79DB2}"/>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080;p48">
              <a:extLst>
                <a:ext uri="{FF2B5EF4-FFF2-40B4-BE49-F238E27FC236}">
                  <a16:creationId xmlns:a16="http://schemas.microsoft.com/office/drawing/2014/main" id="{59667435-D9E2-4A14-9352-B272885460DE}"/>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081;p48">
              <a:extLst>
                <a:ext uri="{FF2B5EF4-FFF2-40B4-BE49-F238E27FC236}">
                  <a16:creationId xmlns:a16="http://schemas.microsoft.com/office/drawing/2014/main" id="{D0B07460-78E6-46DA-A703-408AFFD29AB4}"/>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082;p48">
              <a:extLst>
                <a:ext uri="{FF2B5EF4-FFF2-40B4-BE49-F238E27FC236}">
                  <a16:creationId xmlns:a16="http://schemas.microsoft.com/office/drawing/2014/main" id="{FD054E37-1FC1-4836-86E4-310D8EE42C26}"/>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083;p48">
              <a:extLst>
                <a:ext uri="{FF2B5EF4-FFF2-40B4-BE49-F238E27FC236}">
                  <a16:creationId xmlns:a16="http://schemas.microsoft.com/office/drawing/2014/main" id="{6145B1B1-896E-42B6-A453-B065B6EC112C}"/>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084;p48">
              <a:extLst>
                <a:ext uri="{FF2B5EF4-FFF2-40B4-BE49-F238E27FC236}">
                  <a16:creationId xmlns:a16="http://schemas.microsoft.com/office/drawing/2014/main" id="{7610AA49-2F33-4371-A941-AD84D3D8244F}"/>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085;p48">
              <a:extLst>
                <a:ext uri="{FF2B5EF4-FFF2-40B4-BE49-F238E27FC236}">
                  <a16:creationId xmlns:a16="http://schemas.microsoft.com/office/drawing/2014/main" id="{AB5541EB-2DA4-498A-8703-25121D6D23AE}"/>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 name="投影片編號版面配置區 1">
            <a:extLst>
              <a:ext uri="{FF2B5EF4-FFF2-40B4-BE49-F238E27FC236}">
                <a16:creationId xmlns:a16="http://schemas.microsoft.com/office/drawing/2014/main" id="{177312F6-66A0-4248-A4C2-8F7F9BF9983F}"/>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7</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30679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85185E-6 L 0.06042 -0.11597 " pathEditMode="relative" rAng="0" ptsTypes="AA">
                                      <p:cBhvr>
                                        <p:cTn id="6" dur="250" fill="hold"/>
                                        <p:tgtEl>
                                          <p:spTgt spid="10"/>
                                        </p:tgtEl>
                                        <p:attrNameLst>
                                          <p:attrName>ppt_x</p:attrName>
                                          <p:attrName>ppt_y</p:attrName>
                                        </p:attrNameLst>
                                      </p:cBhvr>
                                      <p:rCtr x="3021" y="-5810"/>
                                    </p:animMotion>
                                  </p:childTnLst>
                                </p:cTn>
                              </p:par>
                            </p:childTnLst>
                          </p:cTn>
                        </p:par>
                        <p:par>
                          <p:cTn id="7" fill="hold">
                            <p:stCondLst>
                              <p:cond delay="250"/>
                            </p:stCondLst>
                            <p:childTnLst>
                              <p:par>
                                <p:cTn id="8" presetID="42" presetClass="path" presetSubtype="0" accel="50000" decel="50000" fill="hold" nodeType="afterEffect">
                                  <p:stCondLst>
                                    <p:cond delay="0"/>
                                  </p:stCondLst>
                                  <p:childTnLst>
                                    <p:animMotion origin="layout" path="M 8.33333E-7 -4.07407E-6 L 0.04193 -0.09143 " pathEditMode="relative" rAng="0" ptsTypes="AA">
                                      <p:cBhvr>
                                        <p:cTn id="9" dur="250" fill="hold"/>
                                        <p:tgtEl>
                                          <p:spTgt spid="11"/>
                                        </p:tgtEl>
                                        <p:attrNameLst>
                                          <p:attrName>ppt_x</p:attrName>
                                          <p:attrName>ppt_y</p:attrName>
                                        </p:attrNameLst>
                                      </p:cBhvr>
                                      <p:rCtr x="2096" y="-4583"/>
                                    </p:animMotion>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1.66667E-6 -3.7037E-7 L 0.02044 -0.08194 " pathEditMode="relative" rAng="0" ptsTypes="AA">
                                      <p:cBhvr>
                                        <p:cTn id="12" dur="250" fill="hold"/>
                                        <p:tgtEl>
                                          <p:spTgt spid="12"/>
                                        </p:tgtEl>
                                        <p:attrNameLst>
                                          <p:attrName>ppt_x</p:attrName>
                                          <p:attrName>ppt_y</p:attrName>
                                        </p:attrNameLst>
                                      </p:cBhvr>
                                      <p:rCtr x="1016" y="-4097"/>
                                    </p:animMotion>
                                  </p:childTnLst>
                                </p:cTn>
                              </p:par>
                            </p:childTnLst>
                          </p:cTn>
                        </p:par>
                        <p:par>
                          <p:cTn id="13" fill="hold">
                            <p:stCondLst>
                              <p:cond delay="750"/>
                            </p:stCondLst>
                            <p:childTnLst>
                              <p:par>
                                <p:cTn id="14" presetID="42" presetClass="path" presetSubtype="0" accel="50000" decel="50000" fill="hold" nodeType="afterEffect">
                                  <p:stCondLst>
                                    <p:cond delay="0"/>
                                  </p:stCondLst>
                                  <p:childTnLst>
                                    <p:animMotion origin="layout" path="M 1.04167E-6 -2.96296E-6 L 0.00013 -0.06713 " pathEditMode="relative" rAng="0" ptsTypes="AA">
                                      <p:cBhvr>
                                        <p:cTn id="15" dur="250" fill="hold"/>
                                        <p:tgtEl>
                                          <p:spTgt spid="13"/>
                                        </p:tgtEl>
                                        <p:attrNameLst>
                                          <p:attrName>ppt_x</p:attrName>
                                          <p:attrName>ppt_y</p:attrName>
                                        </p:attrNameLst>
                                      </p:cBhvr>
                                      <p:rCtr x="0" y="-3356"/>
                                    </p:animMotion>
                                  </p:childTnLst>
                                </p:cTn>
                              </p:par>
                            </p:childTnLst>
                          </p:cTn>
                        </p:par>
                        <p:par>
                          <p:cTn id="16" fill="hold">
                            <p:stCondLst>
                              <p:cond delay="1000"/>
                            </p:stCondLst>
                            <p:childTnLst>
                              <p:par>
                                <p:cTn id="17" presetID="42" presetClass="path" presetSubtype="0" accel="50000" decel="50000" fill="hold" nodeType="afterEffect">
                                  <p:stCondLst>
                                    <p:cond delay="0"/>
                                  </p:stCondLst>
                                  <p:childTnLst>
                                    <p:animMotion origin="layout" path="M -4.16667E-7 -1.48148E-6 L -0.02018 -0.04861 " pathEditMode="relative" rAng="0" ptsTypes="AA">
                                      <p:cBhvr>
                                        <p:cTn id="18" dur="250" fill="hold"/>
                                        <p:tgtEl>
                                          <p:spTgt spid="14"/>
                                        </p:tgtEl>
                                        <p:attrNameLst>
                                          <p:attrName>ppt_x</p:attrName>
                                          <p:attrName>ppt_y</p:attrName>
                                        </p:attrNameLst>
                                      </p:cBhvr>
                                      <p:rCtr x="-1016" y="-2431"/>
                                    </p:animMotion>
                                  </p:childTnLst>
                                </p:cTn>
                              </p:par>
                            </p:childTnLst>
                          </p:cTn>
                        </p:par>
                        <p:par>
                          <p:cTn id="19" fill="hold">
                            <p:stCondLst>
                              <p:cond delay="1250"/>
                            </p:stCondLst>
                            <p:childTnLst>
                              <p:par>
                                <p:cTn id="20" presetID="35" presetClass="path" presetSubtype="0" accel="50000" decel="50000" fill="hold" nodeType="afterEffect">
                                  <p:stCondLst>
                                    <p:cond delay="0"/>
                                  </p:stCondLst>
                                  <p:childTnLst>
                                    <p:animMotion origin="layout" path="M 2.08333E-7 4.44444E-6 L -0.3655 4.44444E-6 " pathEditMode="relative" rAng="0" ptsTypes="AA">
                                      <p:cBhvr>
                                        <p:cTn id="21" dur="1500" fill="hold"/>
                                        <p:tgtEl>
                                          <p:spTgt spid="4"/>
                                        </p:tgtEl>
                                        <p:attrNameLst>
                                          <p:attrName>ppt_x</p:attrName>
                                          <p:attrName>ppt_y</p:attrName>
                                        </p:attrNameLst>
                                      </p:cBhvr>
                                      <p:rCtr x="-18281" y="0"/>
                                    </p:animMotion>
                                  </p:childTnLst>
                                </p:cTn>
                              </p:par>
                            </p:childTnLst>
                          </p:cTn>
                        </p:par>
                        <p:par>
                          <p:cTn id="22" fill="hold">
                            <p:stCondLst>
                              <p:cond delay="2750"/>
                            </p:stCondLst>
                            <p:childTnLst>
                              <p:par>
                                <p:cTn id="23" presetID="10" presetClass="exit" presetSubtype="0" fill="hold" nodeType="after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4" name="圖片 3">
            <a:extLst>
              <a:ext uri="{FF2B5EF4-FFF2-40B4-BE49-F238E27FC236}">
                <a16:creationId xmlns:a16="http://schemas.microsoft.com/office/drawing/2014/main" id="{E81D2A62-306E-48C3-93EF-832D464FD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992" y="1778311"/>
            <a:ext cx="6428015" cy="4285343"/>
          </a:xfrm>
          <a:prstGeom prst="rect">
            <a:avLst/>
          </a:prstGeom>
          <a:ln>
            <a:solidFill>
              <a:schemeClr val="tx1"/>
            </a:solidFill>
          </a:ln>
        </p:spPr>
      </p:pic>
      <p:grpSp>
        <p:nvGrpSpPr>
          <p:cNvPr id="5" name="Google Shape;1077;p48">
            <a:extLst>
              <a:ext uri="{FF2B5EF4-FFF2-40B4-BE49-F238E27FC236}">
                <a16:creationId xmlns:a16="http://schemas.microsoft.com/office/drawing/2014/main" id="{F2ADC890-17B2-4BD5-A3F7-71AEB6C1D7BC}"/>
              </a:ext>
            </a:extLst>
          </p:cNvPr>
          <p:cNvGrpSpPr/>
          <p:nvPr/>
        </p:nvGrpSpPr>
        <p:grpSpPr>
          <a:xfrm>
            <a:off x="1233356" y="905608"/>
            <a:ext cx="245562" cy="389316"/>
            <a:chOff x="6718575" y="2318625"/>
            <a:chExt cx="256950" cy="407375"/>
          </a:xfrm>
        </p:grpSpPr>
        <p:sp>
          <p:nvSpPr>
            <p:cNvPr id="6" name="Google Shape;1078;p48">
              <a:extLst>
                <a:ext uri="{FF2B5EF4-FFF2-40B4-BE49-F238E27FC236}">
                  <a16:creationId xmlns:a16="http://schemas.microsoft.com/office/drawing/2014/main" id="{E94781DC-3F9C-4297-B88E-C903EDF4D25F}"/>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079;p48">
              <a:extLst>
                <a:ext uri="{FF2B5EF4-FFF2-40B4-BE49-F238E27FC236}">
                  <a16:creationId xmlns:a16="http://schemas.microsoft.com/office/drawing/2014/main" id="{F5F64128-EB89-4BFE-92A9-17BB1CC041BD}"/>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80;p48">
              <a:extLst>
                <a:ext uri="{FF2B5EF4-FFF2-40B4-BE49-F238E27FC236}">
                  <a16:creationId xmlns:a16="http://schemas.microsoft.com/office/drawing/2014/main" id="{6C27F8F5-5D6A-459D-88CC-CD49D36DAFCF}"/>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081;p48">
              <a:extLst>
                <a:ext uri="{FF2B5EF4-FFF2-40B4-BE49-F238E27FC236}">
                  <a16:creationId xmlns:a16="http://schemas.microsoft.com/office/drawing/2014/main" id="{6F9B5F1E-210F-452C-A5E6-B21B64A98242}"/>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82;p48">
              <a:extLst>
                <a:ext uri="{FF2B5EF4-FFF2-40B4-BE49-F238E27FC236}">
                  <a16:creationId xmlns:a16="http://schemas.microsoft.com/office/drawing/2014/main" id="{968F9EF3-B115-497A-A7EF-E53ECFF702AC}"/>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083;p48">
              <a:extLst>
                <a:ext uri="{FF2B5EF4-FFF2-40B4-BE49-F238E27FC236}">
                  <a16:creationId xmlns:a16="http://schemas.microsoft.com/office/drawing/2014/main" id="{AB3CA9C1-B06A-4E3E-9212-037C7D2FA27B}"/>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084;p48">
              <a:extLst>
                <a:ext uri="{FF2B5EF4-FFF2-40B4-BE49-F238E27FC236}">
                  <a16:creationId xmlns:a16="http://schemas.microsoft.com/office/drawing/2014/main" id="{09147CB7-05A6-4B63-A8C1-51964BE84384}"/>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085;p48">
              <a:extLst>
                <a:ext uri="{FF2B5EF4-FFF2-40B4-BE49-F238E27FC236}">
                  <a16:creationId xmlns:a16="http://schemas.microsoft.com/office/drawing/2014/main" id="{0DF136AB-7D06-4167-BD9E-E085F820C994}"/>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 name="投影片編號版面配置區 1">
            <a:extLst>
              <a:ext uri="{FF2B5EF4-FFF2-40B4-BE49-F238E27FC236}">
                <a16:creationId xmlns:a16="http://schemas.microsoft.com/office/drawing/2014/main" id="{FBAA3C27-3D4F-4817-B290-9713788BEDD3}"/>
              </a:ext>
            </a:extLst>
          </p:cNvPr>
          <p:cNvSpPr txBox="1">
            <a:spLocks/>
          </p:cNvSpPr>
          <p:nvPr/>
        </p:nvSpPr>
        <p:spPr>
          <a:xfrm>
            <a:off x="11426963" y="298277"/>
            <a:ext cx="638991" cy="286114"/>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1F3E27A9-FF40-430D-A7B2-89D417336DD7}" type="slidenum">
              <a:rPr lang="zh-TW" altLang="en-US" sz="1800" b="1" smtClean="0">
                <a:latin typeface="Consolas" panose="020B0609020204030204" pitchFamily="49" charset="0"/>
                <a:ea typeface="微軟正黑體" panose="020B0604030504040204" pitchFamily="34" charset="-120"/>
              </a:rPr>
              <a:pPr algn="ctr"/>
              <a:t>8</a:t>
            </a:fld>
            <a:endParaRPr lang="zh-TW" altLang="en-US" sz="1800" b="1" dirty="0">
              <a:latin typeface="Consolas" panose="020B0609020204030204" pitchFamily="49" charset="0"/>
              <a:ea typeface="微軟正黑體" panose="020B0604030504040204" pitchFamily="34" charset="-120"/>
            </a:endParaRPr>
          </a:p>
        </p:txBody>
      </p:sp>
    </p:spTree>
    <p:extLst>
      <p:ext uri="{BB962C8B-B14F-4D97-AF65-F5344CB8AC3E}">
        <p14:creationId xmlns:p14="http://schemas.microsoft.com/office/powerpoint/2010/main" val="365987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F9C8D2-4DE2-49E9-8A35-B07C72C6AD52}"/>
              </a:ext>
            </a:extLst>
          </p:cNvPr>
          <p:cNvSpPr>
            <a:spLocks noGrp="1"/>
          </p:cNvSpPr>
          <p:nvPr>
            <p:ph type="title"/>
          </p:nvPr>
        </p:nvSpPr>
        <p:spPr>
          <a:xfrm>
            <a:off x="1864314" y="794346"/>
            <a:ext cx="2069058" cy="468397"/>
          </a:xfrm>
        </p:spPr>
        <p:txBody>
          <a:bodyPr/>
          <a:lstStyle/>
          <a:p>
            <a:r>
              <a:rPr lang="en-US" dirty="0" err="1"/>
              <a:t>Youbike</a:t>
            </a:r>
            <a:endParaRPr lang="en-US" dirty="0"/>
          </a:p>
        </p:txBody>
      </p:sp>
      <p:pic>
        <p:nvPicPr>
          <p:cNvPr id="9" name="圖片 8">
            <a:extLst>
              <a:ext uri="{FF2B5EF4-FFF2-40B4-BE49-F238E27FC236}">
                <a16:creationId xmlns:a16="http://schemas.microsoft.com/office/drawing/2014/main" id="{3369C695-8213-47EA-960B-739EB12ECFCF}"/>
              </a:ext>
            </a:extLst>
          </p:cNvPr>
          <p:cNvPicPr>
            <a:picLocks noChangeAspect="1"/>
          </p:cNvPicPr>
          <p:nvPr/>
        </p:nvPicPr>
        <p:blipFill>
          <a:blip r:embed="rId3"/>
          <a:stretch>
            <a:fillRect/>
          </a:stretch>
        </p:blipFill>
        <p:spPr>
          <a:xfrm>
            <a:off x="608129" y="0"/>
            <a:ext cx="10975741" cy="6858000"/>
          </a:xfrm>
          <a:prstGeom prst="rect">
            <a:avLst/>
          </a:prstGeom>
        </p:spPr>
      </p:pic>
    </p:spTree>
    <p:extLst>
      <p:ext uri="{BB962C8B-B14F-4D97-AF65-F5344CB8AC3E}">
        <p14:creationId xmlns:p14="http://schemas.microsoft.com/office/powerpoint/2010/main" val="1559637011"/>
      </p:ext>
    </p:extLst>
  </p:cSld>
  <p:clrMapOvr>
    <a:masterClrMapping/>
  </p:clrMapOvr>
</p:sld>
</file>

<file path=ppt/theme/theme1.xml><?xml version="1.0" encoding="utf-8"?>
<a:theme xmlns:a="http://schemas.openxmlformats.org/drawingml/2006/main" name="高中成發">
  <a:themeElements>
    <a:clrScheme name="youbike">
      <a:dk1>
        <a:srgbClr val="3F2823"/>
      </a:dk1>
      <a:lt1>
        <a:srgbClr val="F3F1EE"/>
      </a:lt1>
      <a:dk2>
        <a:srgbClr val="E66E21"/>
      </a:dk2>
      <a:lt2>
        <a:srgbClr val="F0BA02"/>
      </a:lt2>
      <a:accent1>
        <a:srgbClr val="F0BA02"/>
      </a:accent1>
      <a:accent2>
        <a:srgbClr val="D42926"/>
      </a:accent2>
      <a:accent3>
        <a:srgbClr val="7D8600"/>
      </a:accent3>
      <a:accent4>
        <a:srgbClr val="7F5147"/>
      </a:accent4>
      <a:accent5>
        <a:srgbClr val="979593"/>
      </a:accent5>
      <a:accent6>
        <a:srgbClr val="6F6868"/>
      </a:accent6>
      <a:hlink>
        <a:srgbClr val="000000"/>
      </a:hlink>
      <a:folHlink>
        <a:srgbClr val="6611CC"/>
      </a:folHlink>
    </a:clrScheme>
    <a:fontScheme name="Times + 微軟">
      <a:majorFont>
        <a:latin typeface="Times New Roman"/>
        <a:ea typeface="微軟正黑體"/>
        <a:cs typeface=""/>
      </a:majorFont>
      <a:minorFont>
        <a:latin typeface="Times New Roman"/>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高中成發" id="{71D8B80E-587A-4020-AB22-71DDE0B94F87}" vid="{73106458-F6E0-4B98-AD4D-A9C81DCB190E}"/>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高中成發</Template>
  <TotalTime>1214</TotalTime>
  <Words>2153</Words>
  <Application>Microsoft Office PowerPoint</Application>
  <PresentationFormat>寬螢幕</PresentationFormat>
  <Paragraphs>231</Paragraphs>
  <Slides>57</Slides>
  <Notes>7</Notes>
  <HiddenSlides>1</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57</vt:i4>
      </vt:variant>
    </vt:vector>
  </HeadingPairs>
  <TitlesOfParts>
    <vt:vector size="67" baseType="lpstr">
      <vt:lpstr>Quattrocento Sans</vt:lpstr>
      <vt:lpstr>微軟正黑體</vt:lpstr>
      <vt:lpstr>Arial</vt:lpstr>
      <vt:lpstr>Book Antiqua</vt:lpstr>
      <vt:lpstr>Calibri</vt:lpstr>
      <vt:lpstr>Consolas</vt:lpstr>
      <vt:lpstr>Courier New</vt:lpstr>
      <vt:lpstr>Lora</vt:lpstr>
      <vt:lpstr>Times New Roman</vt:lpstr>
      <vt:lpstr>高中成發</vt:lpstr>
      <vt:lpstr>Youbike Distribution</vt:lpstr>
      <vt:lpstr>Outline</vt:lpstr>
      <vt:lpstr>Introduction</vt:lpstr>
      <vt:lpstr>Introduction</vt:lpstr>
      <vt:lpstr>Youbike</vt:lpstr>
      <vt:lpstr>Youbike</vt:lpstr>
      <vt:lpstr>Youbike</vt:lpstr>
      <vt:lpstr>Youbike</vt:lpstr>
      <vt:lpstr>Youbike</vt:lpstr>
      <vt:lpstr>PowerPoint 簡報</vt:lpstr>
      <vt:lpstr>Youbike</vt:lpstr>
      <vt:lpstr>Introduction</vt:lpstr>
      <vt:lpstr>PowerPoint 簡報</vt:lpstr>
      <vt:lpstr>PowerPoint 簡報</vt:lpstr>
      <vt:lpstr>PowerPoint 簡報</vt:lpstr>
      <vt:lpstr>PowerPoint 簡報</vt:lpstr>
      <vt:lpstr>PowerPoint 簡報</vt:lpstr>
      <vt:lpstr>PowerPoint 簡報</vt:lpstr>
      <vt:lpstr>What are we doing?</vt:lpstr>
      <vt:lpstr>Dataset and Method</vt:lpstr>
      <vt:lpstr>Dataset and Method</vt:lpstr>
      <vt:lpstr>Parameters and Sets</vt:lpstr>
      <vt:lpstr>Decision Variables</vt:lpstr>
      <vt:lpstr>Objective Function</vt:lpstr>
      <vt:lpstr>Constraints: Stations</vt:lpstr>
      <vt:lpstr>Constraints: Stations</vt:lpstr>
      <vt:lpstr>Constraints: Truck</vt:lpstr>
      <vt:lpstr>Constraints: Truck Loading and Capacity</vt:lpstr>
      <vt:lpstr>Constraints: Flow &amp; Domain</vt:lpstr>
      <vt:lpstr>Results</vt:lpstr>
      <vt:lpstr>Results</vt:lpstr>
      <vt:lpstr>Results</vt:lpstr>
      <vt:lpstr>Collection Pipeline</vt:lpstr>
      <vt:lpstr>Collection Pipeline</vt:lpstr>
      <vt:lpstr>Collection Pipeline</vt:lpstr>
      <vt:lpstr>Filter Data</vt:lpstr>
      <vt:lpstr>Filter Data</vt:lpstr>
      <vt:lpstr>Filter Data</vt:lpstr>
      <vt:lpstr>Filter Data</vt:lpstr>
      <vt:lpstr>Data Collection and Generation</vt:lpstr>
      <vt:lpstr>Generate Instance</vt:lpstr>
      <vt:lpstr>Generate Instance</vt:lpstr>
      <vt:lpstr>Results</vt:lpstr>
      <vt:lpstr>Comparisons</vt:lpstr>
      <vt:lpstr>MIP Gap</vt:lpstr>
      <vt:lpstr>Folder structure of optimization results</vt:lpstr>
      <vt:lpstr>Optimization Results</vt:lpstr>
      <vt:lpstr>Result: Graph</vt:lpstr>
      <vt:lpstr>Result: Numeric</vt:lpstr>
      <vt:lpstr>Conclusion</vt:lpstr>
      <vt:lpstr>Dispatch Plan</vt:lpstr>
      <vt:lpstr>Truck Routing and Schedule</vt:lpstr>
      <vt:lpstr>Available Dock Ratio (Before and After)</vt:lpstr>
      <vt:lpstr>Practical Insights</vt:lpstr>
      <vt:lpstr>Future Extension</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曾文儀 Tzeng</dc:creator>
  <cp:lastModifiedBy>曾文儀 Tzeng</cp:lastModifiedBy>
  <cp:revision>49</cp:revision>
  <dcterms:created xsi:type="dcterms:W3CDTF">2025-05-30T14:44:08Z</dcterms:created>
  <dcterms:modified xsi:type="dcterms:W3CDTF">2025-05-31T11:00:20Z</dcterms:modified>
</cp:coreProperties>
</file>